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8"/>
  </p:notesMasterIdLst>
  <p:sldIdLst>
    <p:sldId id="256" r:id="rId2"/>
    <p:sldId id="258" r:id="rId3"/>
    <p:sldId id="259" r:id="rId4"/>
    <p:sldId id="263" r:id="rId5"/>
    <p:sldId id="260" r:id="rId6"/>
    <p:sldId id="262" r:id="rId7"/>
  </p:sldIdLst>
  <p:sldSz cx="9144000" cy="6858000" type="screen4x3"/>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57575"/>
    <a:srgbClr val="6C911D"/>
    <a:srgbClr val="92D050"/>
    <a:srgbClr val="000000"/>
    <a:srgbClr val="90C22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3658" autoAdjust="0"/>
  </p:normalViewPr>
  <p:slideViewPr>
    <p:cSldViewPr>
      <p:cViewPr>
        <p:scale>
          <a:sx n="76" d="100"/>
          <a:sy n="76" d="100"/>
        </p:scale>
        <p:origin x="-1170" y="-4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BFF52C1-E482-496A-8231-40F02EE0997C}" type="datetimeFigureOut">
              <a:rPr lang="es-CO" smtClean="0"/>
              <a:t>21/09/2015</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BD9347B-ED85-4010-AAB4-2504EA543B88}" type="slidenum">
              <a:rPr lang="es-CO" smtClean="0"/>
              <a:t>‹Nº›</a:t>
            </a:fld>
            <a:endParaRPr lang="es-CO"/>
          </a:p>
        </p:txBody>
      </p:sp>
    </p:spTree>
    <p:extLst>
      <p:ext uri="{BB962C8B-B14F-4D97-AF65-F5344CB8AC3E}">
        <p14:creationId xmlns:p14="http://schemas.microsoft.com/office/powerpoint/2010/main" val="34104279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58F52E92-9E41-4DB2-A141-EE7FA27DF2C5}" type="datetimeFigureOut">
              <a:rPr lang="es-CO" smtClean="0"/>
              <a:t>21/09/2015</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5F887B03-03DE-452A-801E-2ED5FF494D4C}" type="slidenum">
              <a:rPr lang="es-CO" smtClean="0"/>
              <a:t>‹Nº›</a:t>
            </a:fld>
            <a:endParaRPr lang="es-CO"/>
          </a:p>
        </p:txBody>
      </p:sp>
    </p:spTree>
    <p:extLst>
      <p:ext uri="{BB962C8B-B14F-4D97-AF65-F5344CB8AC3E}">
        <p14:creationId xmlns:p14="http://schemas.microsoft.com/office/powerpoint/2010/main" val="16411846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58F52E92-9E41-4DB2-A141-EE7FA27DF2C5}" type="datetimeFigureOut">
              <a:rPr lang="es-CO" smtClean="0"/>
              <a:t>21/09/2015</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5F887B03-03DE-452A-801E-2ED5FF494D4C}" type="slidenum">
              <a:rPr lang="es-CO" smtClean="0"/>
              <a:t>‹Nº›</a:t>
            </a:fld>
            <a:endParaRPr lang="es-CO"/>
          </a:p>
        </p:txBody>
      </p:sp>
    </p:spTree>
    <p:extLst>
      <p:ext uri="{BB962C8B-B14F-4D97-AF65-F5344CB8AC3E}">
        <p14:creationId xmlns:p14="http://schemas.microsoft.com/office/powerpoint/2010/main" val="967014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58F52E92-9E41-4DB2-A141-EE7FA27DF2C5}" type="datetimeFigureOut">
              <a:rPr lang="es-CO" smtClean="0"/>
              <a:t>21/09/2015</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5F887B03-03DE-452A-801E-2ED5FF494D4C}" type="slidenum">
              <a:rPr lang="es-CO" smtClean="0"/>
              <a:t>‹Nº›</a:t>
            </a:fld>
            <a:endParaRPr lang="es-CO"/>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13311640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58F52E92-9E41-4DB2-A141-EE7FA27DF2C5}" type="datetimeFigureOut">
              <a:rPr lang="es-CO" smtClean="0"/>
              <a:t>21/09/2015</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5F887B03-03DE-452A-801E-2ED5FF494D4C}" type="slidenum">
              <a:rPr lang="es-CO" smtClean="0"/>
              <a:t>‹Nº›</a:t>
            </a:fld>
            <a:endParaRPr lang="es-CO"/>
          </a:p>
        </p:txBody>
      </p:sp>
    </p:spTree>
    <p:extLst>
      <p:ext uri="{BB962C8B-B14F-4D97-AF65-F5344CB8AC3E}">
        <p14:creationId xmlns:p14="http://schemas.microsoft.com/office/powerpoint/2010/main" val="160911884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58F52E92-9E41-4DB2-A141-EE7FA27DF2C5}" type="datetimeFigureOut">
              <a:rPr lang="es-CO" smtClean="0"/>
              <a:t>21/09/2015</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5F887B03-03DE-452A-801E-2ED5FF494D4C}" type="slidenum">
              <a:rPr lang="es-CO" smtClean="0"/>
              <a:t>‹Nº›</a:t>
            </a:fld>
            <a:endParaRPr lang="es-CO"/>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69420129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58F52E92-9E41-4DB2-A141-EE7FA27DF2C5}" type="datetimeFigureOut">
              <a:rPr lang="es-CO" smtClean="0"/>
              <a:t>21/09/2015</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5F887B03-03DE-452A-801E-2ED5FF494D4C}" type="slidenum">
              <a:rPr lang="es-CO" smtClean="0"/>
              <a:t>‹Nº›</a:t>
            </a:fld>
            <a:endParaRPr lang="es-CO"/>
          </a:p>
        </p:txBody>
      </p:sp>
    </p:spTree>
    <p:extLst>
      <p:ext uri="{BB962C8B-B14F-4D97-AF65-F5344CB8AC3E}">
        <p14:creationId xmlns:p14="http://schemas.microsoft.com/office/powerpoint/2010/main" val="42792788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58F52E92-9E41-4DB2-A141-EE7FA27DF2C5}" type="datetimeFigureOut">
              <a:rPr lang="es-CO" smtClean="0"/>
              <a:t>21/09/2015</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5F887B03-03DE-452A-801E-2ED5FF494D4C}" type="slidenum">
              <a:rPr lang="es-CO" smtClean="0"/>
              <a:t>‹Nº›</a:t>
            </a:fld>
            <a:endParaRPr lang="es-CO"/>
          </a:p>
        </p:txBody>
      </p:sp>
    </p:spTree>
    <p:extLst>
      <p:ext uri="{BB962C8B-B14F-4D97-AF65-F5344CB8AC3E}">
        <p14:creationId xmlns:p14="http://schemas.microsoft.com/office/powerpoint/2010/main" val="222181444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58F52E92-9E41-4DB2-A141-EE7FA27DF2C5}" type="datetimeFigureOut">
              <a:rPr lang="es-CO" smtClean="0"/>
              <a:t>21/09/2015</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5F887B03-03DE-452A-801E-2ED5FF494D4C}" type="slidenum">
              <a:rPr lang="es-CO" smtClean="0"/>
              <a:t>‹Nº›</a:t>
            </a:fld>
            <a:endParaRPr lang="es-CO"/>
          </a:p>
        </p:txBody>
      </p:sp>
    </p:spTree>
    <p:extLst>
      <p:ext uri="{BB962C8B-B14F-4D97-AF65-F5344CB8AC3E}">
        <p14:creationId xmlns:p14="http://schemas.microsoft.com/office/powerpoint/2010/main" val="15563961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58F52E92-9E41-4DB2-A141-EE7FA27DF2C5}" type="datetimeFigureOut">
              <a:rPr lang="es-CO" smtClean="0"/>
              <a:t>21/09/2015</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5F887B03-03DE-452A-801E-2ED5FF494D4C}" type="slidenum">
              <a:rPr lang="es-CO" smtClean="0"/>
              <a:t>‹Nº›</a:t>
            </a:fld>
            <a:endParaRPr lang="es-CO"/>
          </a:p>
        </p:txBody>
      </p:sp>
    </p:spTree>
    <p:extLst>
      <p:ext uri="{BB962C8B-B14F-4D97-AF65-F5344CB8AC3E}">
        <p14:creationId xmlns:p14="http://schemas.microsoft.com/office/powerpoint/2010/main" val="17404884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58F52E92-9E41-4DB2-A141-EE7FA27DF2C5}" type="datetimeFigureOut">
              <a:rPr lang="es-CO" smtClean="0"/>
              <a:t>21/09/2015</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5F887B03-03DE-452A-801E-2ED5FF494D4C}" type="slidenum">
              <a:rPr lang="es-CO" smtClean="0"/>
              <a:t>‹Nº›</a:t>
            </a:fld>
            <a:endParaRPr lang="es-CO"/>
          </a:p>
        </p:txBody>
      </p:sp>
    </p:spTree>
    <p:extLst>
      <p:ext uri="{BB962C8B-B14F-4D97-AF65-F5344CB8AC3E}">
        <p14:creationId xmlns:p14="http://schemas.microsoft.com/office/powerpoint/2010/main" val="2027019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58F52E92-9E41-4DB2-A141-EE7FA27DF2C5}" type="datetimeFigureOut">
              <a:rPr lang="es-CO" smtClean="0"/>
              <a:t>21/09/2015</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5F887B03-03DE-452A-801E-2ED5FF494D4C}" type="slidenum">
              <a:rPr lang="es-CO" smtClean="0"/>
              <a:t>‹Nº›</a:t>
            </a:fld>
            <a:endParaRPr lang="es-CO"/>
          </a:p>
        </p:txBody>
      </p:sp>
    </p:spTree>
    <p:extLst>
      <p:ext uri="{BB962C8B-B14F-4D97-AF65-F5344CB8AC3E}">
        <p14:creationId xmlns:p14="http://schemas.microsoft.com/office/powerpoint/2010/main" val="8719124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58F52E92-9E41-4DB2-A141-EE7FA27DF2C5}" type="datetimeFigureOut">
              <a:rPr lang="es-CO" smtClean="0"/>
              <a:t>21/09/2015</a:t>
            </a:fld>
            <a:endParaRPr lang="es-CO"/>
          </a:p>
        </p:txBody>
      </p:sp>
      <p:sp>
        <p:nvSpPr>
          <p:cNvPr id="8" name="Footer Placeholder 7"/>
          <p:cNvSpPr>
            <a:spLocks noGrp="1"/>
          </p:cNvSpPr>
          <p:nvPr>
            <p:ph type="ftr" sz="quarter" idx="11"/>
          </p:nvPr>
        </p:nvSpPr>
        <p:spPr/>
        <p:txBody>
          <a:bodyPr/>
          <a:lstStyle/>
          <a:p>
            <a:endParaRPr lang="es-CO"/>
          </a:p>
        </p:txBody>
      </p:sp>
      <p:sp>
        <p:nvSpPr>
          <p:cNvPr id="9" name="Slide Number Placeholder 8"/>
          <p:cNvSpPr>
            <a:spLocks noGrp="1"/>
          </p:cNvSpPr>
          <p:nvPr>
            <p:ph type="sldNum" sz="quarter" idx="12"/>
          </p:nvPr>
        </p:nvSpPr>
        <p:spPr/>
        <p:txBody>
          <a:bodyPr/>
          <a:lstStyle/>
          <a:p>
            <a:fld id="{5F887B03-03DE-452A-801E-2ED5FF494D4C}" type="slidenum">
              <a:rPr lang="es-CO" smtClean="0"/>
              <a:t>‹Nº›</a:t>
            </a:fld>
            <a:endParaRPr lang="es-CO"/>
          </a:p>
        </p:txBody>
      </p:sp>
    </p:spTree>
    <p:extLst>
      <p:ext uri="{BB962C8B-B14F-4D97-AF65-F5344CB8AC3E}">
        <p14:creationId xmlns:p14="http://schemas.microsoft.com/office/powerpoint/2010/main" val="38006268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58F52E92-9E41-4DB2-A141-EE7FA27DF2C5}" type="datetimeFigureOut">
              <a:rPr lang="es-CO" smtClean="0"/>
              <a:t>21/09/2015</a:t>
            </a:fld>
            <a:endParaRPr lang="es-CO"/>
          </a:p>
        </p:txBody>
      </p:sp>
      <p:sp>
        <p:nvSpPr>
          <p:cNvPr id="4" name="Footer Placeholder 3"/>
          <p:cNvSpPr>
            <a:spLocks noGrp="1"/>
          </p:cNvSpPr>
          <p:nvPr>
            <p:ph type="ftr" sz="quarter" idx="11"/>
          </p:nvPr>
        </p:nvSpPr>
        <p:spPr/>
        <p:txBody>
          <a:bodyPr/>
          <a:lstStyle/>
          <a:p>
            <a:endParaRPr lang="es-CO"/>
          </a:p>
        </p:txBody>
      </p:sp>
      <p:sp>
        <p:nvSpPr>
          <p:cNvPr id="5" name="Slide Number Placeholder 4"/>
          <p:cNvSpPr>
            <a:spLocks noGrp="1"/>
          </p:cNvSpPr>
          <p:nvPr>
            <p:ph type="sldNum" sz="quarter" idx="12"/>
          </p:nvPr>
        </p:nvSpPr>
        <p:spPr/>
        <p:txBody>
          <a:bodyPr/>
          <a:lstStyle/>
          <a:p>
            <a:fld id="{5F887B03-03DE-452A-801E-2ED5FF494D4C}" type="slidenum">
              <a:rPr lang="es-CO" smtClean="0"/>
              <a:t>‹Nº›</a:t>
            </a:fld>
            <a:endParaRPr lang="es-CO"/>
          </a:p>
        </p:txBody>
      </p:sp>
    </p:spTree>
    <p:extLst>
      <p:ext uri="{BB962C8B-B14F-4D97-AF65-F5344CB8AC3E}">
        <p14:creationId xmlns:p14="http://schemas.microsoft.com/office/powerpoint/2010/main" val="27329481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8F52E92-9E41-4DB2-A141-EE7FA27DF2C5}" type="datetimeFigureOut">
              <a:rPr lang="es-CO" smtClean="0"/>
              <a:t>21/09/2015</a:t>
            </a:fld>
            <a:endParaRPr lang="es-CO"/>
          </a:p>
        </p:txBody>
      </p:sp>
      <p:sp>
        <p:nvSpPr>
          <p:cNvPr id="3" name="Footer Placeholder 2"/>
          <p:cNvSpPr>
            <a:spLocks noGrp="1"/>
          </p:cNvSpPr>
          <p:nvPr>
            <p:ph type="ftr" sz="quarter" idx="11"/>
          </p:nvPr>
        </p:nvSpPr>
        <p:spPr/>
        <p:txBody>
          <a:bodyPr/>
          <a:lstStyle/>
          <a:p>
            <a:endParaRPr lang="es-CO"/>
          </a:p>
        </p:txBody>
      </p:sp>
      <p:sp>
        <p:nvSpPr>
          <p:cNvPr id="4" name="Slide Number Placeholder 3"/>
          <p:cNvSpPr>
            <a:spLocks noGrp="1"/>
          </p:cNvSpPr>
          <p:nvPr>
            <p:ph type="sldNum" sz="quarter" idx="12"/>
          </p:nvPr>
        </p:nvSpPr>
        <p:spPr/>
        <p:txBody>
          <a:bodyPr/>
          <a:lstStyle/>
          <a:p>
            <a:fld id="{5F887B03-03DE-452A-801E-2ED5FF494D4C}" type="slidenum">
              <a:rPr lang="es-CO" smtClean="0"/>
              <a:t>‹Nº›</a:t>
            </a:fld>
            <a:endParaRPr lang="es-CO"/>
          </a:p>
        </p:txBody>
      </p:sp>
    </p:spTree>
    <p:extLst>
      <p:ext uri="{BB962C8B-B14F-4D97-AF65-F5344CB8AC3E}">
        <p14:creationId xmlns:p14="http://schemas.microsoft.com/office/powerpoint/2010/main" val="1564243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58F52E92-9E41-4DB2-A141-EE7FA27DF2C5}" type="datetimeFigureOut">
              <a:rPr lang="es-CO" smtClean="0"/>
              <a:t>21/09/2015</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5F887B03-03DE-452A-801E-2ED5FF494D4C}" type="slidenum">
              <a:rPr lang="es-CO" smtClean="0"/>
              <a:t>‹Nº›</a:t>
            </a:fld>
            <a:endParaRPr lang="es-CO"/>
          </a:p>
        </p:txBody>
      </p:sp>
    </p:spTree>
    <p:extLst>
      <p:ext uri="{BB962C8B-B14F-4D97-AF65-F5344CB8AC3E}">
        <p14:creationId xmlns:p14="http://schemas.microsoft.com/office/powerpoint/2010/main" val="8487542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58F52E92-9E41-4DB2-A141-EE7FA27DF2C5}" type="datetimeFigureOut">
              <a:rPr lang="es-CO" smtClean="0"/>
              <a:t>21/09/2015</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5F887B03-03DE-452A-801E-2ED5FF494D4C}" type="slidenum">
              <a:rPr lang="es-CO" smtClean="0"/>
              <a:t>‹Nº›</a:t>
            </a:fld>
            <a:endParaRPr lang="es-CO"/>
          </a:p>
        </p:txBody>
      </p:sp>
    </p:spTree>
    <p:extLst>
      <p:ext uri="{BB962C8B-B14F-4D97-AF65-F5344CB8AC3E}">
        <p14:creationId xmlns:p14="http://schemas.microsoft.com/office/powerpoint/2010/main" val="7769055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8F52E92-9E41-4DB2-A141-EE7FA27DF2C5}" type="datetimeFigureOut">
              <a:rPr lang="es-CO" smtClean="0"/>
              <a:t>21/09/2015</a:t>
            </a:fld>
            <a:endParaRPr lang="es-CO"/>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s-CO"/>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5F887B03-03DE-452A-801E-2ED5FF494D4C}" type="slidenum">
              <a:rPr lang="es-CO" smtClean="0"/>
              <a:t>‹Nº›</a:t>
            </a:fld>
            <a:endParaRPr lang="es-CO"/>
          </a:p>
        </p:txBody>
      </p:sp>
    </p:spTree>
    <p:extLst>
      <p:ext uri="{BB962C8B-B14F-4D97-AF65-F5344CB8AC3E}">
        <p14:creationId xmlns:p14="http://schemas.microsoft.com/office/powerpoint/2010/main" val="3622156217"/>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6" r:id="rId12"/>
    <p:sldLayoutId id="2147483697" r:id="rId13"/>
    <p:sldLayoutId id="2147483698" r:id="rId14"/>
    <p:sldLayoutId id="2147483699" r:id="rId15"/>
    <p:sldLayoutId id="2147483700"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WMF"/><Relationship Id="rId1" Type="http://schemas.openxmlformats.org/officeDocument/2006/relationships/slideLayout" Target="../slideLayouts/slideLayout5.xml"/><Relationship Id="rId4" Type="http://schemas.microsoft.com/office/2007/relationships/hdphoto" Target="../media/hdphoto2.wdp"/></Relationships>
</file>

<file path=ppt/slides/_rels/slide3.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3.png"/><Relationship Id="rId1" Type="http://schemas.openxmlformats.org/officeDocument/2006/relationships/slideLayout" Target="../slideLayouts/slideLayout5.xml"/><Relationship Id="rId4" Type="http://schemas.openxmlformats.org/officeDocument/2006/relationships/image" Target="../media/image5.WMF"/></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6.WMF"/><Relationship Id="rId1" Type="http://schemas.openxmlformats.org/officeDocument/2006/relationships/slideLayout" Target="../slideLayouts/slideLayout5.xml"/><Relationship Id="rId5" Type="http://schemas.openxmlformats.org/officeDocument/2006/relationships/image" Target="../media/image7.WMF"/><Relationship Id="rId4" Type="http://schemas.microsoft.com/office/2007/relationships/hdphoto" Target="../media/hdphoto1.wdp"/></Relationships>
</file>

<file path=ppt/slides/_rels/slide6.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3.png"/><Relationship Id="rId1" Type="http://schemas.openxmlformats.org/officeDocument/2006/relationships/slideLayout" Target="../slideLayouts/slideLayout5.xml"/><Relationship Id="rId4" Type="http://schemas.openxmlformats.org/officeDocument/2006/relationships/image" Target="../media/image8.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a:xfrm>
            <a:off x="611560" y="4005064"/>
            <a:ext cx="6020636" cy="1826438"/>
          </a:xfrm>
        </p:spPr>
        <p:txBody>
          <a:bodyPr>
            <a:normAutofit/>
          </a:bodyPr>
          <a:lstStyle/>
          <a:p>
            <a:r>
              <a:rPr lang="es-CO" b="1" dirty="0" smtClean="0">
                <a:solidFill>
                  <a:srgbClr val="92D050"/>
                </a:solidFill>
              </a:rPr>
              <a:t>Innovando procesos cooperativos con visión ambientalista.</a:t>
            </a:r>
          </a:p>
          <a:p>
            <a:endParaRPr lang="en-US" b="1" dirty="0" smtClean="0"/>
          </a:p>
          <a:p>
            <a:r>
              <a:rPr lang="en-US" b="1" dirty="0" smtClean="0">
                <a:solidFill>
                  <a:schemeClr val="accent1">
                    <a:lumMod val="75000"/>
                  </a:schemeClr>
                </a:solidFill>
              </a:rPr>
              <a:t>Innovating cooperative processes with environmental vision.</a:t>
            </a:r>
            <a:endParaRPr lang="en-US" b="1" dirty="0">
              <a:solidFill>
                <a:schemeClr val="accent1">
                  <a:lumMod val="75000"/>
                </a:schemeClr>
              </a:solidFill>
            </a:endParaRPr>
          </a:p>
        </p:txBody>
      </p:sp>
      <p:pic>
        <p:nvPicPr>
          <p:cNvPr id="4" name="2 Imagen"/>
          <p:cNvPicPr>
            <a:picLocks noChangeAspect="1"/>
          </p:cNvPicPr>
          <p:nvPr/>
        </p:nvPicPr>
        <p:blipFill rotWithShape="1">
          <a:blip r:embed="rId2">
            <a:extLst>
              <a:ext uri="{BEBA8EAE-BF5A-486C-A8C5-ECC9F3942E4B}">
                <a14:imgProps xmlns:a14="http://schemas.microsoft.com/office/drawing/2010/main">
                  <a14:imgLayer r:embed="rId3">
                    <a14:imgEffect>
                      <a14:backgroundRemoval t="4121" b="96429" l="2053" r="94721">
                        <a14:backgroundMark x1="19648" y1="17857" x2="19648" y2="17857"/>
                        <a14:backgroundMark x1="18622" y1="29945" x2="18622" y2="29945"/>
                        <a14:backgroundMark x1="33284" y1="21703" x2="33284" y2="21703"/>
                        <a14:backgroundMark x1="33578" y1="28571" x2="33578" y2="28571"/>
                        <a14:backgroundMark x1="30205" y1="63462" x2="30205" y2="63462"/>
                        <a14:backgroundMark x1="54985" y1="69780" x2="54985" y2="69780"/>
                        <a14:backgroundMark x1="63930" y1="67582" x2="63930" y2="67582"/>
                      </a14:backgroundRemoval>
                    </a14:imgEffect>
                    <a14:imgEffect>
                      <a14:brightnessContrast bright="20000" contrast="-40000"/>
                    </a14:imgEffect>
                  </a14:imgLayer>
                </a14:imgProps>
              </a:ext>
              <a:ext uri="{28A0092B-C50C-407E-A947-70E740481C1C}">
                <a14:useLocalDpi xmlns:a14="http://schemas.microsoft.com/office/drawing/2010/main" val="0"/>
              </a:ext>
            </a:extLst>
          </a:blip>
          <a:srcRect l="15891" t="21951" r="15114" b="26830"/>
          <a:stretch/>
        </p:blipFill>
        <p:spPr>
          <a:xfrm>
            <a:off x="1475656" y="476672"/>
            <a:ext cx="5256584" cy="2082797"/>
          </a:xfrm>
          <a:prstGeom prst="rect">
            <a:avLst/>
          </a:prstGeom>
        </p:spPr>
      </p:pic>
      <p:sp>
        <p:nvSpPr>
          <p:cNvPr id="6" name="CuadroTexto 5"/>
          <p:cNvSpPr txBox="1"/>
          <p:nvPr/>
        </p:nvSpPr>
        <p:spPr>
          <a:xfrm>
            <a:off x="6372200" y="2060848"/>
            <a:ext cx="1224136" cy="307777"/>
          </a:xfrm>
          <a:prstGeom prst="rect">
            <a:avLst/>
          </a:prstGeom>
          <a:noFill/>
        </p:spPr>
        <p:txBody>
          <a:bodyPr wrap="square" rtlCol="0">
            <a:spAutoFit/>
          </a:bodyPr>
          <a:lstStyle/>
          <a:p>
            <a:r>
              <a:rPr lang="es-ES" sz="1400" b="1" dirty="0" smtClean="0">
                <a:solidFill>
                  <a:schemeClr val="bg1">
                    <a:lumMod val="75000"/>
                  </a:schemeClr>
                </a:solidFill>
              </a:rPr>
              <a:t>2014</a:t>
            </a:r>
            <a:endParaRPr lang="es-ES" sz="1400" b="1" dirty="0">
              <a:solidFill>
                <a:schemeClr val="bg1">
                  <a:lumMod val="75000"/>
                </a:schemeClr>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texto"/>
          <p:cNvSpPr>
            <a:spLocks noGrp="1"/>
          </p:cNvSpPr>
          <p:nvPr>
            <p:ph type="body" idx="1"/>
          </p:nvPr>
        </p:nvSpPr>
        <p:spPr>
          <a:xfrm>
            <a:off x="0" y="588515"/>
            <a:ext cx="9144000" cy="359003"/>
          </a:xfrm>
          <a:solidFill>
            <a:schemeClr val="accent1">
              <a:lumMod val="40000"/>
              <a:lumOff val="60000"/>
              <a:alpha val="30196"/>
            </a:schemeClr>
          </a:solidFill>
        </p:spPr>
        <p:txBody>
          <a:bodyPr/>
          <a:lstStyle/>
          <a:p>
            <a:pPr algn="ctr"/>
            <a:r>
              <a:rPr lang="es-CO" dirty="0" smtClean="0">
                <a:solidFill>
                  <a:srgbClr val="92D050"/>
                </a:solidFill>
                <a:latin typeface="Franklin Gothic Medium" panose="020B0603020102020204" pitchFamily="34" charset="0"/>
              </a:rPr>
              <a:t>							Misión.</a:t>
            </a:r>
            <a:endParaRPr lang="es-CO" dirty="0">
              <a:solidFill>
                <a:srgbClr val="92D050"/>
              </a:solidFill>
              <a:latin typeface="Franklin Gothic Medium" panose="020B0603020102020204" pitchFamily="34" charset="0"/>
            </a:endParaRPr>
          </a:p>
        </p:txBody>
      </p:sp>
      <p:sp>
        <p:nvSpPr>
          <p:cNvPr id="4" name="3 Marcador de contenido"/>
          <p:cNvSpPr>
            <a:spLocks noGrp="1"/>
          </p:cNvSpPr>
          <p:nvPr>
            <p:ph sz="half" idx="2"/>
          </p:nvPr>
        </p:nvSpPr>
        <p:spPr>
          <a:xfrm>
            <a:off x="395536" y="876351"/>
            <a:ext cx="6840760" cy="2096803"/>
          </a:xfrm>
        </p:spPr>
        <p:txBody>
          <a:bodyPr>
            <a:normAutofit lnSpcReduction="10000"/>
          </a:bodyPr>
          <a:lstStyle/>
          <a:p>
            <a:pPr algn="just">
              <a:buNone/>
            </a:pPr>
            <a:r>
              <a:rPr lang="es-CO" sz="1500" dirty="0" smtClean="0">
                <a:latin typeface="Franklin Gothic Medium" panose="020B0603020102020204" pitchFamily="34" charset="0"/>
              </a:rPr>
              <a:t>	</a:t>
            </a:r>
            <a:r>
              <a:rPr lang="es-CO" sz="1500" dirty="0">
                <a:latin typeface="Georgia" panose="02040502050405020303" pitchFamily="18" charset="0"/>
              </a:rPr>
              <a:t>La cooperativa GreenCock ubicada en la institución educativa Alfredo Cock Arango, está relacionada con el manejo integral de residuos sólidos con el fin de alcanzar la competitividad y la rentabilidad, innovando en los procesos de manejo de reciclaje para contribuir en la preservación del medio ambiente, mejorar e implementar  el bienestar de toda la comunidad educativa,	           	 y  ofrecer al cliente tanto de la zona como de otros sectores 		calidad en cada entrega y producto,  generando así una 			cadena completa de	sostenibilidad en el mercado.</a:t>
            </a:r>
          </a:p>
          <a:p>
            <a:pPr algn="just">
              <a:buNone/>
            </a:pPr>
            <a:endParaRPr lang="es-CO" sz="1700" dirty="0">
              <a:latin typeface="Georgia" panose="02040502050405020303" pitchFamily="18" charset="0"/>
            </a:endParaRPr>
          </a:p>
        </p:txBody>
      </p:sp>
      <p:sp>
        <p:nvSpPr>
          <p:cNvPr id="5" name="4 Marcador de texto"/>
          <p:cNvSpPr>
            <a:spLocks noGrp="1"/>
          </p:cNvSpPr>
          <p:nvPr>
            <p:ph type="body" sz="quarter" idx="3"/>
          </p:nvPr>
        </p:nvSpPr>
        <p:spPr>
          <a:xfrm>
            <a:off x="0" y="3117072"/>
            <a:ext cx="9144000" cy="384133"/>
          </a:xfrm>
          <a:solidFill>
            <a:srgbClr val="92D050">
              <a:alpha val="50196"/>
            </a:srgbClr>
          </a:solidFill>
        </p:spPr>
        <p:txBody>
          <a:bodyPr/>
          <a:lstStyle/>
          <a:p>
            <a:pPr algn="ctr"/>
            <a:r>
              <a:rPr lang="es-CO" dirty="0" smtClean="0">
                <a:solidFill>
                  <a:schemeClr val="accent1">
                    <a:lumMod val="75000"/>
                  </a:schemeClr>
                </a:solidFill>
                <a:latin typeface="Franklin Gothic Medium" panose="020B0603020102020204" pitchFamily="34" charset="0"/>
              </a:rPr>
              <a:t>							Mision.</a:t>
            </a:r>
            <a:endParaRPr lang="es-CO" dirty="0">
              <a:solidFill>
                <a:schemeClr val="accent1">
                  <a:lumMod val="75000"/>
                </a:schemeClr>
              </a:solidFill>
              <a:latin typeface="Franklin Gothic Medium" panose="020B0603020102020204" pitchFamily="34" charset="0"/>
            </a:endParaRPr>
          </a:p>
        </p:txBody>
      </p:sp>
      <p:sp>
        <p:nvSpPr>
          <p:cNvPr id="6" name="5 Marcador de contenido"/>
          <p:cNvSpPr>
            <a:spLocks noGrp="1"/>
          </p:cNvSpPr>
          <p:nvPr>
            <p:ph sz="quarter" idx="4"/>
          </p:nvPr>
        </p:nvSpPr>
        <p:spPr>
          <a:xfrm>
            <a:off x="395536" y="3789040"/>
            <a:ext cx="7088585" cy="3990429"/>
          </a:xfrm>
        </p:spPr>
        <p:txBody>
          <a:bodyPr>
            <a:normAutofit/>
          </a:bodyPr>
          <a:lstStyle/>
          <a:p>
            <a:pPr algn="just">
              <a:buNone/>
            </a:pPr>
            <a:r>
              <a:rPr lang="en-US" sz="1500" dirty="0" smtClean="0">
                <a:latin typeface="Georgia" panose="02040502050405020303" pitchFamily="18" charset="0"/>
              </a:rPr>
              <a:t>	</a:t>
            </a:r>
            <a:r>
              <a:rPr lang="en-US" sz="1500" dirty="0">
                <a:latin typeface="Georgia" panose="02040502050405020303" pitchFamily="18" charset="0"/>
              </a:rPr>
              <a:t>The Cooperative					 GreenCock, localized in the Institution	Educative Alfredo </a:t>
            </a:r>
            <a:r>
              <a:rPr lang="en-US" sz="1500" dirty="0" smtClean="0">
                <a:latin typeface="Georgia" panose="02040502050405020303" pitchFamily="18" charset="0"/>
              </a:rPr>
              <a:t>Cock Arango</a:t>
            </a:r>
            <a:r>
              <a:rPr lang="en-US" sz="1500" dirty="0">
                <a:latin typeface="Georgia" panose="02040502050405020303" pitchFamily="18" charset="0"/>
              </a:rPr>
              <a:t>, is related with the integral management of solid residues with the purpose of reach the competitiveness and the profitability, innovating in the process of the management of the recycling to contribute in the preservation of the environment, improve and implement the welfare of the educational community, and offer to the customer of the zone and of other sectors, quality in every delivery and in every product, thus generating a complete chain of market competitiveness.</a:t>
            </a:r>
            <a:endParaRPr lang="es-CO" sz="1500" dirty="0">
              <a:latin typeface="Georgia" panose="02040502050405020303" pitchFamily="18" charset="0"/>
            </a:endParaRPr>
          </a:p>
          <a:p>
            <a:pPr algn="just"/>
            <a:endParaRPr lang="es-CO" dirty="0"/>
          </a:p>
        </p:txBody>
      </p:sp>
      <p:pic>
        <p:nvPicPr>
          <p:cNvPr id="9" name="Imagen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296211" y="2127722"/>
            <a:ext cx="1533525" cy="1911350"/>
          </a:xfrm>
          <a:prstGeom prst="rect">
            <a:avLst/>
          </a:prstGeom>
        </p:spPr>
      </p:pic>
      <p:pic>
        <p:nvPicPr>
          <p:cNvPr id="11" name="2 Imagen"/>
          <p:cNvPicPr>
            <a:picLocks noChangeAspect="1"/>
          </p:cNvPicPr>
          <p:nvPr/>
        </p:nvPicPr>
        <p:blipFill rotWithShape="1">
          <a:blip r:embed="rId3" cstate="print">
            <a:extLst>
              <a:ext uri="{BEBA8EAE-BF5A-486C-A8C5-ECC9F3942E4B}">
                <a14:imgProps xmlns:a14="http://schemas.microsoft.com/office/drawing/2010/main">
                  <a14:imgLayer r:embed="rId4">
                    <a14:imgEffect>
                      <a14:backgroundRemoval t="4121" b="96429" l="2053" r="94721">
                        <a14:backgroundMark x1="19648" y1="17857" x2="19648" y2="17857"/>
                        <a14:backgroundMark x1="18622" y1="29945" x2="18622" y2="29945"/>
                        <a14:backgroundMark x1="33284" y1="21703" x2="33284" y2="21703"/>
                        <a14:backgroundMark x1="33578" y1="28571" x2="33578" y2="28571"/>
                        <a14:backgroundMark x1="30205" y1="63462" x2="30205" y2="63462"/>
                        <a14:backgroundMark x1="54985" y1="69780" x2="54985" y2="69780"/>
                        <a14:backgroundMark x1="63930" y1="67582" x2="63930" y2="67582"/>
                      </a14:backgroundRemoval>
                    </a14:imgEffect>
                    <a14:imgEffect>
                      <a14:brightnessContrast bright="20000" contrast="-40000"/>
                    </a14:imgEffect>
                  </a14:imgLayer>
                </a14:imgProps>
              </a:ext>
              <a:ext uri="{28A0092B-C50C-407E-A947-70E740481C1C}">
                <a14:useLocalDpi xmlns:a14="http://schemas.microsoft.com/office/drawing/2010/main" val="0"/>
              </a:ext>
            </a:extLst>
          </a:blip>
          <a:srcRect l="15891" t="21951" r="15114" b="26830"/>
          <a:stretch/>
        </p:blipFill>
        <p:spPr>
          <a:xfrm>
            <a:off x="159727" y="44624"/>
            <a:ext cx="1115931" cy="442161"/>
          </a:xfrm>
          <a:prstGeom prst="rect">
            <a:avLst/>
          </a:prstGeom>
        </p:spPr>
      </p:pic>
      <p:sp>
        <p:nvSpPr>
          <p:cNvPr id="12" name="Rectángulo 11"/>
          <p:cNvSpPr/>
          <p:nvPr/>
        </p:nvSpPr>
        <p:spPr>
          <a:xfrm>
            <a:off x="0" y="6669360"/>
            <a:ext cx="9144000" cy="188640"/>
          </a:xfrm>
          <a:prstGeom prst="rect">
            <a:avLst/>
          </a:prstGeom>
          <a:solidFill>
            <a:srgbClr val="90C226">
              <a:alpha val="5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s-ES" sz="1400" dirty="0" smtClean="0">
                <a:solidFill>
                  <a:schemeClr val="accent1">
                    <a:lumMod val="50000"/>
                  </a:schemeClr>
                </a:solidFill>
              </a:rPr>
              <a:t>Asistencia Administrativa.</a:t>
            </a:r>
            <a:endParaRPr lang="es-ES" sz="1400" dirty="0">
              <a:solidFill>
                <a:schemeClr val="accent1">
                  <a:lumMod val="50000"/>
                </a:schemeClr>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contenido"/>
          <p:cNvSpPr>
            <a:spLocks noGrp="1"/>
          </p:cNvSpPr>
          <p:nvPr>
            <p:ph sz="half" idx="2"/>
          </p:nvPr>
        </p:nvSpPr>
        <p:spPr>
          <a:xfrm>
            <a:off x="0" y="947518"/>
            <a:ext cx="7086663" cy="4062437"/>
          </a:xfrm>
        </p:spPr>
        <p:txBody>
          <a:bodyPr>
            <a:noAutofit/>
          </a:bodyPr>
          <a:lstStyle/>
          <a:p>
            <a:pPr algn="just">
              <a:buNone/>
            </a:pPr>
            <a:r>
              <a:rPr lang="es-CO" sz="1600" dirty="0" smtClean="0">
                <a:latin typeface="Georgia" panose="02040502050405020303" pitchFamily="18" charset="0"/>
              </a:rPr>
              <a:t>      La </a:t>
            </a:r>
            <a:r>
              <a:rPr lang="es-CO" sz="1600" dirty="0">
                <a:latin typeface="Georgia" panose="02040502050405020303" pitchFamily="18" charset="0"/>
              </a:rPr>
              <a:t>cooperativa GreenCock en el 2020 busca ser auto sostenible y rentable en un mercado competitivo de alta calidad, a través  de tecnología de punta, logrando así la satisfacción del cliente en todas sus expectativas, siendo líder en el mercado, generando cambios en la conservación del medio ambiente, con valores corporativos  (la integridad, la equidad, la calidad, el respeto , la    responsabilidad y la </a:t>
            </a:r>
            <a:r>
              <a:rPr lang="es-CO" sz="1600" dirty="0" smtClean="0">
                <a:latin typeface="Georgia" panose="02040502050405020303" pitchFamily="18" charset="0"/>
              </a:rPr>
              <a:t>solidaridad</a:t>
            </a:r>
            <a:r>
              <a:rPr lang="es-CO" sz="1600" dirty="0">
                <a:latin typeface="Georgia" panose="02040502050405020303" pitchFamily="18" charset="0"/>
              </a:rPr>
              <a:t>).</a:t>
            </a:r>
          </a:p>
          <a:p>
            <a:pPr algn="just">
              <a:buNone/>
            </a:pPr>
            <a:endParaRPr lang="es-CO" sz="2000" dirty="0"/>
          </a:p>
        </p:txBody>
      </p:sp>
      <p:sp>
        <p:nvSpPr>
          <p:cNvPr id="6" name="5 Marcador de contenido"/>
          <p:cNvSpPr>
            <a:spLocks noGrp="1"/>
          </p:cNvSpPr>
          <p:nvPr>
            <p:ph sz="quarter" idx="4"/>
          </p:nvPr>
        </p:nvSpPr>
        <p:spPr>
          <a:xfrm>
            <a:off x="77624" y="4149080"/>
            <a:ext cx="7072991" cy="4206454"/>
          </a:xfrm>
        </p:spPr>
        <p:txBody>
          <a:bodyPr>
            <a:normAutofit/>
          </a:bodyPr>
          <a:lstStyle/>
          <a:p>
            <a:pPr algn="just">
              <a:buNone/>
            </a:pPr>
            <a:r>
              <a:rPr lang="en-US" dirty="0" smtClean="0"/>
              <a:t>				</a:t>
            </a:r>
            <a:r>
              <a:rPr lang="en-US" sz="1600" dirty="0" smtClean="0">
                <a:latin typeface="Georgia" panose="02040502050405020303" pitchFamily="18" charset="0"/>
              </a:rPr>
              <a:t>	</a:t>
            </a:r>
            <a:r>
              <a:rPr lang="en-US" sz="1600" dirty="0">
                <a:latin typeface="Georgia" panose="02040502050405020303" pitchFamily="18" charset="0"/>
              </a:rPr>
              <a:t>The Cooperative GreenCock in 2020 searches to be sustainable and profitable in a competitive market of high quality, through the help of technology, achieving the customer’s satisfaction in all their expectations, and being a market leader, generating changes in environmental conservation, with corporative values (</a:t>
            </a:r>
            <a:r>
              <a:rPr lang="es-CO" sz="1600" dirty="0">
                <a:latin typeface="Georgia" panose="02040502050405020303" pitchFamily="18" charset="0"/>
              </a:rPr>
              <a:t>t</a:t>
            </a:r>
            <a:r>
              <a:rPr lang="en-US" sz="1600" dirty="0">
                <a:latin typeface="Georgia" panose="02040502050405020303" pitchFamily="18" charset="0"/>
              </a:rPr>
              <a:t>he integrity, the equity, the quality</a:t>
            </a:r>
            <a:r>
              <a:rPr lang="es-CO" sz="1600" dirty="0">
                <a:latin typeface="Georgia" panose="02040502050405020303" pitchFamily="18" charset="0"/>
              </a:rPr>
              <a:t>, t</a:t>
            </a:r>
            <a:r>
              <a:rPr lang="en-US" sz="1600" dirty="0">
                <a:latin typeface="Georgia" panose="02040502050405020303" pitchFamily="18" charset="0"/>
              </a:rPr>
              <a:t>he respect</a:t>
            </a:r>
            <a:r>
              <a:rPr lang="es-CO" sz="1600" dirty="0">
                <a:latin typeface="Georgia" panose="02040502050405020303" pitchFamily="18" charset="0"/>
              </a:rPr>
              <a:t>, t</a:t>
            </a:r>
            <a:r>
              <a:rPr lang="en-US" sz="1600" dirty="0">
                <a:latin typeface="Georgia" panose="02040502050405020303" pitchFamily="18" charset="0"/>
              </a:rPr>
              <a:t>he responsibility and the solidarity)</a:t>
            </a:r>
            <a:endParaRPr lang="es-CO" sz="1600" dirty="0">
              <a:latin typeface="Georgia" panose="02040502050405020303" pitchFamily="18" charset="0"/>
            </a:endParaRPr>
          </a:p>
          <a:p>
            <a:pPr algn="just"/>
            <a:endParaRPr lang="es-CO" dirty="0"/>
          </a:p>
        </p:txBody>
      </p:sp>
      <p:sp>
        <p:nvSpPr>
          <p:cNvPr id="11" name="Rectángulo 10"/>
          <p:cNvSpPr/>
          <p:nvPr/>
        </p:nvSpPr>
        <p:spPr>
          <a:xfrm>
            <a:off x="0" y="6669360"/>
            <a:ext cx="9144000" cy="188640"/>
          </a:xfrm>
          <a:prstGeom prst="rect">
            <a:avLst/>
          </a:prstGeom>
          <a:solidFill>
            <a:srgbClr val="90C226">
              <a:alpha val="5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s-ES" sz="1400" dirty="0" smtClean="0">
                <a:solidFill>
                  <a:schemeClr val="accent1">
                    <a:lumMod val="50000"/>
                  </a:schemeClr>
                </a:solidFill>
              </a:rPr>
              <a:t>Asistencia Administrativa.</a:t>
            </a:r>
            <a:endParaRPr lang="es-ES" sz="1400" dirty="0">
              <a:solidFill>
                <a:schemeClr val="accent1">
                  <a:lumMod val="50000"/>
                </a:schemeClr>
              </a:solidFill>
            </a:endParaRPr>
          </a:p>
        </p:txBody>
      </p:sp>
      <p:sp>
        <p:nvSpPr>
          <p:cNvPr id="12" name="2 Marcador de texto"/>
          <p:cNvSpPr txBox="1">
            <a:spLocks/>
          </p:cNvSpPr>
          <p:nvPr/>
        </p:nvSpPr>
        <p:spPr>
          <a:xfrm>
            <a:off x="0" y="588515"/>
            <a:ext cx="9144000" cy="359003"/>
          </a:xfrm>
          <a:prstGeom prst="rect">
            <a:avLst/>
          </a:prstGeom>
          <a:solidFill>
            <a:schemeClr val="accent1">
              <a:lumMod val="40000"/>
              <a:lumOff val="60000"/>
              <a:alpha val="30196"/>
            </a:schemeClr>
          </a:solidFill>
        </p:spPr>
        <p:txBody>
          <a:bodyPr vert="horz" lIns="91440" tIns="45720" rIns="91440" bIns="45720" rtlCol="0" anchor="b">
            <a:noAutofit/>
          </a:bodyPr>
          <a:lstStyle>
            <a:lvl1pPr marL="0" indent="0" algn="l" defTabSz="457200" rtl="0" eaLnBrk="1" latinLnBrk="0" hangingPunct="1">
              <a:spcBef>
                <a:spcPts val="1000"/>
              </a:spcBef>
              <a:spcAft>
                <a:spcPts val="0"/>
              </a:spcAft>
              <a:buClr>
                <a:schemeClr val="accent1"/>
              </a:buClr>
              <a:buSzPct val="80000"/>
              <a:buFont typeface="Wingdings 3" charset="2"/>
              <a:buNone/>
              <a:defRPr sz="2400" b="0" kern="1200">
                <a:solidFill>
                  <a:schemeClr val="tx1">
                    <a:lumMod val="75000"/>
                    <a:lumOff val="25000"/>
                  </a:schemeClr>
                </a:solidFill>
                <a:latin typeface="+mn-lt"/>
                <a:ea typeface="+mn-ea"/>
                <a:cs typeface="+mn-cs"/>
              </a:defRPr>
            </a:lvl1pPr>
            <a:lvl2pPr marL="457200" indent="0" algn="l" defTabSz="457200" rtl="0" eaLnBrk="1" latinLnBrk="0" hangingPunct="1">
              <a:spcBef>
                <a:spcPts val="1000"/>
              </a:spcBef>
              <a:spcAft>
                <a:spcPts val="0"/>
              </a:spcAft>
              <a:buClr>
                <a:schemeClr val="accent1"/>
              </a:buClr>
              <a:buSzPct val="80000"/>
              <a:buFont typeface="Wingdings 3" charset="2"/>
              <a:buNone/>
              <a:defRPr sz="2000" b="1" kern="1200">
                <a:solidFill>
                  <a:schemeClr val="tx1">
                    <a:lumMod val="75000"/>
                    <a:lumOff val="25000"/>
                  </a:schemeClr>
                </a:solidFill>
                <a:latin typeface="+mn-lt"/>
                <a:ea typeface="+mn-ea"/>
                <a:cs typeface="+mn-cs"/>
              </a:defRPr>
            </a:lvl2pPr>
            <a:lvl3pPr marL="914400" indent="0" algn="l" defTabSz="457200" rtl="0" eaLnBrk="1" latinLnBrk="0" hangingPunct="1">
              <a:spcBef>
                <a:spcPts val="1000"/>
              </a:spcBef>
              <a:spcAft>
                <a:spcPts val="0"/>
              </a:spcAft>
              <a:buClr>
                <a:schemeClr val="accent1"/>
              </a:buClr>
              <a:buSzPct val="80000"/>
              <a:buFont typeface="Wingdings 3" charset="2"/>
              <a:buNone/>
              <a:defRPr sz="1800" b="1" kern="1200">
                <a:solidFill>
                  <a:schemeClr val="tx1">
                    <a:lumMod val="75000"/>
                    <a:lumOff val="25000"/>
                  </a:schemeClr>
                </a:solidFill>
                <a:latin typeface="+mn-lt"/>
                <a:ea typeface="+mn-ea"/>
                <a:cs typeface="+mn-cs"/>
              </a:defRPr>
            </a:lvl3pPr>
            <a:lvl4pPr marL="1371600" indent="0" algn="l" defTabSz="457200" rtl="0" eaLnBrk="1" latinLnBrk="0" hangingPunct="1">
              <a:spcBef>
                <a:spcPts val="1000"/>
              </a:spcBef>
              <a:spcAft>
                <a:spcPts val="0"/>
              </a:spcAft>
              <a:buClr>
                <a:schemeClr val="accent1"/>
              </a:buClr>
              <a:buSzPct val="80000"/>
              <a:buFont typeface="Wingdings 3" charset="2"/>
              <a:buNone/>
              <a:defRPr sz="1600" b="1" kern="1200">
                <a:solidFill>
                  <a:schemeClr val="tx1">
                    <a:lumMod val="75000"/>
                    <a:lumOff val="25000"/>
                  </a:schemeClr>
                </a:solidFill>
                <a:latin typeface="+mn-lt"/>
                <a:ea typeface="+mn-ea"/>
                <a:cs typeface="+mn-cs"/>
              </a:defRPr>
            </a:lvl4pPr>
            <a:lvl5pPr marL="1828800" indent="0" algn="l" defTabSz="457200" rtl="0" eaLnBrk="1" latinLnBrk="0" hangingPunct="1">
              <a:spcBef>
                <a:spcPts val="1000"/>
              </a:spcBef>
              <a:spcAft>
                <a:spcPts val="0"/>
              </a:spcAft>
              <a:buClr>
                <a:schemeClr val="accent1"/>
              </a:buClr>
              <a:buSzPct val="80000"/>
              <a:buFont typeface="Wingdings 3" charset="2"/>
              <a:buNone/>
              <a:defRPr sz="1600" b="1" kern="1200">
                <a:solidFill>
                  <a:schemeClr val="tx1">
                    <a:lumMod val="75000"/>
                    <a:lumOff val="25000"/>
                  </a:schemeClr>
                </a:solidFill>
                <a:latin typeface="+mn-lt"/>
                <a:ea typeface="+mn-ea"/>
                <a:cs typeface="+mn-cs"/>
              </a:defRPr>
            </a:lvl5pPr>
            <a:lvl6pPr marL="2286000" indent="0" algn="l" defTabSz="457200" rtl="0" eaLnBrk="1" latinLnBrk="0" hangingPunct="1">
              <a:spcBef>
                <a:spcPts val="1000"/>
              </a:spcBef>
              <a:spcAft>
                <a:spcPts val="0"/>
              </a:spcAft>
              <a:buClr>
                <a:schemeClr val="accent1"/>
              </a:buClr>
              <a:buSzPct val="80000"/>
              <a:buFont typeface="Wingdings 3" charset="2"/>
              <a:buNone/>
              <a:defRPr sz="1600" b="1" kern="1200">
                <a:solidFill>
                  <a:schemeClr val="tx1">
                    <a:lumMod val="75000"/>
                    <a:lumOff val="25000"/>
                  </a:schemeClr>
                </a:solidFill>
                <a:latin typeface="+mn-lt"/>
                <a:ea typeface="+mn-ea"/>
                <a:cs typeface="+mn-cs"/>
              </a:defRPr>
            </a:lvl6pPr>
            <a:lvl7pPr marL="2743200" indent="0" algn="l" defTabSz="457200" rtl="0" eaLnBrk="1" latinLnBrk="0" hangingPunct="1">
              <a:spcBef>
                <a:spcPts val="1000"/>
              </a:spcBef>
              <a:spcAft>
                <a:spcPts val="0"/>
              </a:spcAft>
              <a:buClr>
                <a:schemeClr val="accent1"/>
              </a:buClr>
              <a:buSzPct val="80000"/>
              <a:buFont typeface="Wingdings 3" charset="2"/>
              <a:buNone/>
              <a:defRPr sz="1600" b="1" kern="1200">
                <a:solidFill>
                  <a:schemeClr val="tx1">
                    <a:lumMod val="75000"/>
                    <a:lumOff val="25000"/>
                  </a:schemeClr>
                </a:solidFill>
                <a:latin typeface="+mn-lt"/>
                <a:ea typeface="+mn-ea"/>
                <a:cs typeface="+mn-cs"/>
              </a:defRPr>
            </a:lvl7pPr>
            <a:lvl8pPr marL="3200400" indent="0" algn="l" defTabSz="457200" rtl="0" eaLnBrk="1" latinLnBrk="0" hangingPunct="1">
              <a:spcBef>
                <a:spcPts val="1000"/>
              </a:spcBef>
              <a:spcAft>
                <a:spcPts val="0"/>
              </a:spcAft>
              <a:buClr>
                <a:schemeClr val="accent1"/>
              </a:buClr>
              <a:buSzPct val="80000"/>
              <a:buFont typeface="Wingdings 3" charset="2"/>
              <a:buNone/>
              <a:defRPr sz="1600" b="1" kern="1200">
                <a:solidFill>
                  <a:schemeClr val="tx1">
                    <a:lumMod val="75000"/>
                    <a:lumOff val="25000"/>
                  </a:schemeClr>
                </a:solidFill>
                <a:latin typeface="+mn-lt"/>
                <a:ea typeface="+mn-ea"/>
                <a:cs typeface="+mn-cs"/>
              </a:defRPr>
            </a:lvl8pPr>
            <a:lvl9pPr marL="3657600" indent="0" algn="l" defTabSz="457200" rtl="0" eaLnBrk="1" latinLnBrk="0" hangingPunct="1">
              <a:spcBef>
                <a:spcPts val="1000"/>
              </a:spcBef>
              <a:spcAft>
                <a:spcPts val="0"/>
              </a:spcAft>
              <a:buClr>
                <a:schemeClr val="accent1"/>
              </a:buClr>
              <a:buSzPct val="80000"/>
              <a:buFont typeface="Wingdings 3" charset="2"/>
              <a:buNone/>
              <a:defRPr sz="1600" b="1" kern="1200">
                <a:solidFill>
                  <a:schemeClr val="tx1">
                    <a:lumMod val="75000"/>
                    <a:lumOff val="25000"/>
                  </a:schemeClr>
                </a:solidFill>
                <a:latin typeface="+mn-lt"/>
                <a:ea typeface="+mn-ea"/>
                <a:cs typeface="+mn-cs"/>
              </a:defRPr>
            </a:lvl9pPr>
          </a:lstStyle>
          <a:p>
            <a:pPr algn="ctr"/>
            <a:r>
              <a:rPr lang="es-CO" dirty="0" smtClean="0">
                <a:solidFill>
                  <a:srgbClr val="92D050"/>
                </a:solidFill>
                <a:latin typeface="Franklin Gothic Medium" panose="020B0603020102020204" pitchFamily="34" charset="0"/>
              </a:rPr>
              <a:t>							Visión.</a:t>
            </a:r>
            <a:endParaRPr lang="es-CO" dirty="0">
              <a:solidFill>
                <a:srgbClr val="92D050"/>
              </a:solidFill>
              <a:latin typeface="Franklin Gothic Medium" panose="020B0603020102020204" pitchFamily="34" charset="0"/>
            </a:endParaRPr>
          </a:p>
        </p:txBody>
      </p:sp>
      <p:sp>
        <p:nvSpPr>
          <p:cNvPr id="14" name="4 Marcador de texto"/>
          <p:cNvSpPr>
            <a:spLocks noGrp="1"/>
          </p:cNvSpPr>
          <p:nvPr>
            <p:ph type="body" sz="quarter" idx="3"/>
          </p:nvPr>
        </p:nvSpPr>
        <p:spPr>
          <a:xfrm>
            <a:off x="0" y="3117072"/>
            <a:ext cx="9144000" cy="384133"/>
          </a:xfrm>
          <a:solidFill>
            <a:srgbClr val="92D050">
              <a:alpha val="50196"/>
            </a:srgbClr>
          </a:solidFill>
        </p:spPr>
        <p:txBody>
          <a:bodyPr/>
          <a:lstStyle/>
          <a:p>
            <a:pPr algn="ctr"/>
            <a:r>
              <a:rPr lang="es-CO" dirty="0" smtClean="0">
                <a:solidFill>
                  <a:schemeClr val="accent1">
                    <a:lumMod val="75000"/>
                  </a:schemeClr>
                </a:solidFill>
                <a:latin typeface="Franklin Gothic Medium" panose="020B0603020102020204" pitchFamily="34" charset="0"/>
              </a:rPr>
              <a:t>							Vision.</a:t>
            </a:r>
            <a:endParaRPr lang="es-CO" dirty="0">
              <a:solidFill>
                <a:schemeClr val="accent1">
                  <a:lumMod val="75000"/>
                </a:schemeClr>
              </a:solidFill>
              <a:latin typeface="Franklin Gothic Medium" panose="020B0603020102020204" pitchFamily="34" charset="0"/>
            </a:endParaRPr>
          </a:p>
        </p:txBody>
      </p:sp>
      <p:pic>
        <p:nvPicPr>
          <p:cNvPr id="10" name="Imagen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86682" y="2551112"/>
            <a:ext cx="1503274" cy="1833372"/>
          </a:xfrm>
          <a:prstGeom prst="rect">
            <a:avLst/>
          </a:prstGeo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contenido"/>
          <p:cNvSpPr>
            <a:spLocks noGrp="1"/>
          </p:cNvSpPr>
          <p:nvPr>
            <p:ph sz="half" idx="2"/>
          </p:nvPr>
        </p:nvSpPr>
        <p:spPr>
          <a:xfrm>
            <a:off x="467544" y="1104691"/>
            <a:ext cx="6552728" cy="1511969"/>
          </a:xfrm>
        </p:spPr>
        <p:txBody>
          <a:bodyPr>
            <a:normAutofit/>
          </a:bodyPr>
          <a:lstStyle/>
          <a:p>
            <a:pPr algn="just">
              <a:buNone/>
            </a:pPr>
            <a:r>
              <a:rPr lang="es-CO" sz="1900" dirty="0" smtClean="0">
                <a:latin typeface="Georgia" panose="02040502050405020303" pitchFamily="18" charset="0"/>
              </a:rPr>
              <a:t>	</a:t>
            </a:r>
            <a:r>
              <a:rPr lang="es-CO" sz="1900" dirty="0">
                <a:latin typeface="Georgia" panose="02040502050405020303" pitchFamily="18" charset="0"/>
              </a:rPr>
              <a:t>Contribuir a la preservación del medio ambiente por medio del manejo de los residuos sólidos y obtener rentabilidad en un mercado competitivo siendo sostenible.</a:t>
            </a:r>
          </a:p>
          <a:p>
            <a:pPr algn="just">
              <a:buNone/>
            </a:pPr>
            <a:endParaRPr lang="es-CO" sz="2000" dirty="0"/>
          </a:p>
        </p:txBody>
      </p:sp>
      <p:sp>
        <p:nvSpPr>
          <p:cNvPr id="6" name="5 Marcador de contenido"/>
          <p:cNvSpPr>
            <a:spLocks noGrp="1"/>
          </p:cNvSpPr>
          <p:nvPr>
            <p:ph sz="quarter" idx="4"/>
          </p:nvPr>
        </p:nvSpPr>
        <p:spPr>
          <a:xfrm>
            <a:off x="395536" y="3974406"/>
            <a:ext cx="6696744" cy="1773211"/>
          </a:xfrm>
        </p:spPr>
        <p:txBody>
          <a:bodyPr>
            <a:normAutofit/>
          </a:bodyPr>
          <a:lstStyle/>
          <a:p>
            <a:pPr algn="just">
              <a:buNone/>
            </a:pPr>
            <a:r>
              <a:rPr lang="en-US" sz="1900" dirty="0">
                <a:latin typeface="Georgia" panose="02040502050405020303" pitchFamily="18" charset="0"/>
              </a:rPr>
              <a:t>	Contributing to the preservation of the environment through the management of solid residues and obtain profitability in a competitive market through self-sustainability.</a:t>
            </a:r>
            <a:endParaRPr lang="es-CO" sz="1900" dirty="0">
              <a:latin typeface="Georgia" panose="02040502050405020303" pitchFamily="18" charset="0"/>
            </a:endParaRPr>
          </a:p>
          <a:p>
            <a:pPr algn="just">
              <a:buNone/>
            </a:pPr>
            <a:endParaRPr lang="es-CO" sz="2800" dirty="0"/>
          </a:p>
        </p:txBody>
      </p:sp>
      <p:pic>
        <p:nvPicPr>
          <p:cNvPr id="9" name="2 Imagen"/>
          <p:cNvPicPr>
            <a:picLocks noChangeAspect="1"/>
          </p:cNvPicPr>
          <p:nvPr/>
        </p:nvPicPr>
        <p:blipFill rotWithShape="1">
          <a:blip r:embed="rId2" cstate="print">
            <a:extLst>
              <a:ext uri="{BEBA8EAE-BF5A-486C-A8C5-ECC9F3942E4B}">
                <a14:imgProps xmlns:a14="http://schemas.microsoft.com/office/drawing/2010/main">
                  <a14:imgLayer r:embed="rId3">
                    <a14:imgEffect>
                      <a14:backgroundRemoval t="4121" b="96429" l="2053" r="94721">
                        <a14:backgroundMark x1="19648" y1="17857" x2="19648" y2="17857"/>
                        <a14:backgroundMark x1="18622" y1="29945" x2="18622" y2="29945"/>
                        <a14:backgroundMark x1="33284" y1="21703" x2="33284" y2="21703"/>
                        <a14:backgroundMark x1="33578" y1="28571" x2="33578" y2="28571"/>
                        <a14:backgroundMark x1="30205" y1="63462" x2="30205" y2="63462"/>
                        <a14:backgroundMark x1="54985" y1="69780" x2="54985" y2="69780"/>
                        <a14:backgroundMark x1="63930" y1="67582" x2="63930" y2="67582"/>
                      </a14:backgroundRemoval>
                    </a14:imgEffect>
                    <a14:imgEffect>
                      <a14:brightnessContrast bright="20000" contrast="-40000"/>
                    </a14:imgEffect>
                  </a14:imgLayer>
                </a14:imgProps>
              </a:ext>
              <a:ext uri="{28A0092B-C50C-407E-A947-70E740481C1C}">
                <a14:useLocalDpi xmlns:a14="http://schemas.microsoft.com/office/drawing/2010/main" val="0"/>
              </a:ext>
            </a:extLst>
          </a:blip>
          <a:srcRect l="15891" t="21951" r="15114" b="26830"/>
          <a:stretch/>
        </p:blipFill>
        <p:spPr>
          <a:xfrm>
            <a:off x="159727" y="44624"/>
            <a:ext cx="1115931" cy="442161"/>
          </a:xfrm>
          <a:prstGeom prst="rect">
            <a:avLst/>
          </a:prstGeom>
        </p:spPr>
      </p:pic>
      <p:sp>
        <p:nvSpPr>
          <p:cNvPr id="10" name="Rectángulo 9"/>
          <p:cNvSpPr/>
          <p:nvPr/>
        </p:nvSpPr>
        <p:spPr>
          <a:xfrm>
            <a:off x="0" y="6669360"/>
            <a:ext cx="9144000" cy="188640"/>
          </a:xfrm>
          <a:prstGeom prst="rect">
            <a:avLst/>
          </a:prstGeom>
          <a:solidFill>
            <a:srgbClr val="90C226">
              <a:alpha val="5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s-ES" sz="1400" dirty="0" smtClean="0">
                <a:solidFill>
                  <a:schemeClr val="accent1">
                    <a:lumMod val="50000"/>
                  </a:schemeClr>
                </a:solidFill>
              </a:rPr>
              <a:t>Asistencia Administrativa.</a:t>
            </a:r>
            <a:endParaRPr lang="es-ES" sz="1400" dirty="0">
              <a:solidFill>
                <a:schemeClr val="accent1">
                  <a:lumMod val="50000"/>
                </a:schemeClr>
              </a:solidFill>
            </a:endParaRPr>
          </a:p>
        </p:txBody>
      </p:sp>
      <p:sp>
        <p:nvSpPr>
          <p:cNvPr id="11" name="2 Marcador de texto"/>
          <p:cNvSpPr txBox="1">
            <a:spLocks/>
          </p:cNvSpPr>
          <p:nvPr/>
        </p:nvSpPr>
        <p:spPr>
          <a:xfrm>
            <a:off x="0" y="588515"/>
            <a:ext cx="9144000" cy="359003"/>
          </a:xfrm>
          <a:prstGeom prst="rect">
            <a:avLst/>
          </a:prstGeom>
          <a:solidFill>
            <a:schemeClr val="accent1">
              <a:lumMod val="40000"/>
              <a:lumOff val="60000"/>
              <a:alpha val="30196"/>
            </a:schemeClr>
          </a:solidFill>
        </p:spPr>
        <p:txBody>
          <a:bodyPr vert="horz" lIns="91440" tIns="45720" rIns="91440" bIns="45720" rtlCol="0" anchor="b">
            <a:noAutofit/>
          </a:bodyPr>
          <a:lstStyle>
            <a:lvl1pPr marL="0" indent="0" algn="l" defTabSz="457200" rtl="0" eaLnBrk="1" latinLnBrk="0" hangingPunct="1">
              <a:spcBef>
                <a:spcPts val="1000"/>
              </a:spcBef>
              <a:spcAft>
                <a:spcPts val="0"/>
              </a:spcAft>
              <a:buClr>
                <a:schemeClr val="accent1"/>
              </a:buClr>
              <a:buSzPct val="80000"/>
              <a:buFont typeface="Wingdings 3" charset="2"/>
              <a:buNone/>
              <a:defRPr sz="2400" b="0" kern="1200">
                <a:solidFill>
                  <a:schemeClr val="tx1">
                    <a:lumMod val="75000"/>
                    <a:lumOff val="25000"/>
                  </a:schemeClr>
                </a:solidFill>
                <a:latin typeface="+mn-lt"/>
                <a:ea typeface="+mn-ea"/>
                <a:cs typeface="+mn-cs"/>
              </a:defRPr>
            </a:lvl1pPr>
            <a:lvl2pPr marL="457200" indent="0" algn="l" defTabSz="457200" rtl="0" eaLnBrk="1" latinLnBrk="0" hangingPunct="1">
              <a:spcBef>
                <a:spcPts val="1000"/>
              </a:spcBef>
              <a:spcAft>
                <a:spcPts val="0"/>
              </a:spcAft>
              <a:buClr>
                <a:schemeClr val="accent1"/>
              </a:buClr>
              <a:buSzPct val="80000"/>
              <a:buFont typeface="Wingdings 3" charset="2"/>
              <a:buNone/>
              <a:defRPr sz="2000" b="1" kern="1200">
                <a:solidFill>
                  <a:schemeClr val="tx1">
                    <a:lumMod val="75000"/>
                    <a:lumOff val="25000"/>
                  </a:schemeClr>
                </a:solidFill>
                <a:latin typeface="+mn-lt"/>
                <a:ea typeface="+mn-ea"/>
                <a:cs typeface="+mn-cs"/>
              </a:defRPr>
            </a:lvl2pPr>
            <a:lvl3pPr marL="914400" indent="0" algn="l" defTabSz="457200" rtl="0" eaLnBrk="1" latinLnBrk="0" hangingPunct="1">
              <a:spcBef>
                <a:spcPts val="1000"/>
              </a:spcBef>
              <a:spcAft>
                <a:spcPts val="0"/>
              </a:spcAft>
              <a:buClr>
                <a:schemeClr val="accent1"/>
              </a:buClr>
              <a:buSzPct val="80000"/>
              <a:buFont typeface="Wingdings 3" charset="2"/>
              <a:buNone/>
              <a:defRPr sz="1800" b="1" kern="1200">
                <a:solidFill>
                  <a:schemeClr val="tx1">
                    <a:lumMod val="75000"/>
                    <a:lumOff val="25000"/>
                  </a:schemeClr>
                </a:solidFill>
                <a:latin typeface="+mn-lt"/>
                <a:ea typeface="+mn-ea"/>
                <a:cs typeface="+mn-cs"/>
              </a:defRPr>
            </a:lvl3pPr>
            <a:lvl4pPr marL="1371600" indent="0" algn="l" defTabSz="457200" rtl="0" eaLnBrk="1" latinLnBrk="0" hangingPunct="1">
              <a:spcBef>
                <a:spcPts val="1000"/>
              </a:spcBef>
              <a:spcAft>
                <a:spcPts val="0"/>
              </a:spcAft>
              <a:buClr>
                <a:schemeClr val="accent1"/>
              </a:buClr>
              <a:buSzPct val="80000"/>
              <a:buFont typeface="Wingdings 3" charset="2"/>
              <a:buNone/>
              <a:defRPr sz="1600" b="1" kern="1200">
                <a:solidFill>
                  <a:schemeClr val="tx1">
                    <a:lumMod val="75000"/>
                    <a:lumOff val="25000"/>
                  </a:schemeClr>
                </a:solidFill>
                <a:latin typeface="+mn-lt"/>
                <a:ea typeface="+mn-ea"/>
                <a:cs typeface="+mn-cs"/>
              </a:defRPr>
            </a:lvl4pPr>
            <a:lvl5pPr marL="1828800" indent="0" algn="l" defTabSz="457200" rtl="0" eaLnBrk="1" latinLnBrk="0" hangingPunct="1">
              <a:spcBef>
                <a:spcPts val="1000"/>
              </a:spcBef>
              <a:spcAft>
                <a:spcPts val="0"/>
              </a:spcAft>
              <a:buClr>
                <a:schemeClr val="accent1"/>
              </a:buClr>
              <a:buSzPct val="80000"/>
              <a:buFont typeface="Wingdings 3" charset="2"/>
              <a:buNone/>
              <a:defRPr sz="1600" b="1" kern="1200">
                <a:solidFill>
                  <a:schemeClr val="tx1">
                    <a:lumMod val="75000"/>
                    <a:lumOff val="25000"/>
                  </a:schemeClr>
                </a:solidFill>
                <a:latin typeface="+mn-lt"/>
                <a:ea typeface="+mn-ea"/>
                <a:cs typeface="+mn-cs"/>
              </a:defRPr>
            </a:lvl5pPr>
            <a:lvl6pPr marL="2286000" indent="0" algn="l" defTabSz="457200" rtl="0" eaLnBrk="1" latinLnBrk="0" hangingPunct="1">
              <a:spcBef>
                <a:spcPts val="1000"/>
              </a:spcBef>
              <a:spcAft>
                <a:spcPts val="0"/>
              </a:spcAft>
              <a:buClr>
                <a:schemeClr val="accent1"/>
              </a:buClr>
              <a:buSzPct val="80000"/>
              <a:buFont typeface="Wingdings 3" charset="2"/>
              <a:buNone/>
              <a:defRPr sz="1600" b="1" kern="1200">
                <a:solidFill>
                  <a:schemeClr val="tx1">
                    <a:lumMod val="75000"/>
                    <a:lumOff val="25000"/>
                  </a:schemeClr>
                </a:solidFill>
                <a:latin typeface="+mn-lt"/>
                <a:ea typeface="+mn-ea"/>
                <a:cs typeface="+mn-cs"/>
              </a:defRPr>
            </a:lvl6pPr>
            <a:lvl7pPr marL="2743200" indent="0" algn="l" defTabSz="457200" rtl="0" eaLnBrk="1" latinLnBrk="0" hangingPunct="1">
              <a:spcBef>
                <a:spcPts val="1000"/>
              </a:spcBef>
              <a:spcAft>
                <a:spcPts val="0"/>
              </a:spcAft>
              <a:buClr>
                <a:schemeClr val="accent1"/>
              </a:buClr>
              <a:buSzPct val="80000"/>
              <a:buFont typeface="Wingdings 3" charset="2"/>
              <a:buNone/>
              <a:defRPr sz="1600" b="1" kern="1200">
                <a:solidFill>
                  <a:schemeClr val="tx1">
                    <a:lumMod val="75000"/>
                    <a:lumOff val="25000"/>
                  </a:schemeClr>
                </a:solidFill>
                <a:latin typeface="+mn-lt"/>
                <a:ea typeface="+mn-ea"/>
                <a:cs typeface="+mn-cs"/>
              </a:defRPr>
            </a:lvl7pPr>
            <a:lvl8pPr marL="3200400" indent="0" algn="l" defTabSz="457200" rtl="0" eaLnBrk="1" latinLnBrk="0" hangingPunct="1">
              <a:spcBef>
                <a:spcPts val="1000"/>
              </a:spcBef>
              <a:spcAft>
                <a:spcPts val="0"/>
              </a:spcAft>
              <a:buClr>
                <a:schemeClr val="accent1"/>
              </a:buClr>
              <a:buSzPct val="80000"/>
              <a:buFont typeface="Wingdings 3" charset="2"/>
              <a:buNone/>
              <a:defRPr sz="1600" b="1" kern="1200">
                <a:solidFill>
                  <a:schemeClr val="tx1">
                    <a:lumMod val="75000"/>
                    <a:lumOff val="25000"/>
                  </a:schemeClr>
                </a:solidFill>
                <a:latin typeface="+mn-lt"/>
                <a:ea typeface="+mn-ea"/>
                <a:cs typeface="+mn-cs"/>
              </a:defRPr>
            </a:lvl8pPr>
            <a:lvl9pPr marL="3657600" indent="0" algn="l" defTabSz="457200" rtl="0" eaLnBrk="1" latinLnBrk="0" hangingPunct="1">
              <a:spcBef>
                <a:spcPts val="1000"/>
              </a:spcBef>
              <a:spcAft>
                <a:spcPts val="0"/>
              </a:spcAft>
              <a:buClr>
                <a:schemeClr val="accent1"/>
              </a:buClr>
              <a:buSzPct val="80000"/>
              <a:buFont typeface="Wingdings 3" charset="2"/>
              <a:buNone/>
              <a:defRPr sz="1600" b="1" kern="1200">
                <a:solidFill>
                  <a:schemeClr val="tx1">
                    <a:lumMod val="75000"/>
                    <a:lumOff val="25000"/>
                  </a:schemeClr>
                </a:solidFill>
                <a:latin typeface="+mn-lt"/>
                <a:ea typeface="+mn-ea"/>
                <a:cs typeface="+mn-cs"/>
              </a:defRPr>
            </a:lvl9pPr>
          </a:lstStyle>
          <a:p>
            <a:pPr algn="ctr"/>
            <a:r>
              <a:rPr lang="es-CO" dirty="0" smtClean="0">
                <a:solidFill>
                  <a:srgbClr val="92D050"/>
                </a:solidFill>
                <a:latin typeface="Franklin Gothic Medium" panose="020B0603020102020204" pitchFamily="34" charset="0"/>
              </a:rPr>
              <a:t>							Objetivo.</a:t>
            </a:r>
            <a:endParaRPr lang="es-CO" dirty="0">
              <a:solidFill>
                <a:srgbClr val="92D050"/>
              </a:solidFill>
              <a:latin typeface="Franklin Gothic Medium" panose="020B0603020102020204" pitchFamily="34" charset="0"/>
            </a:endParaRPr>
          </a:p>
        </p:txBody>
      </p:sp>
      <p:sp>
        <p:nvSpPr>
          <p:cNvPr id="14" name="4 Marcador de texto"/>
          <p:cNvSpPr>
            <a:spLocks noGrp="1"/>
          </p:cNvSpPr>
          <p:nvPr>
            <p:ph type="body" sz="quarter" idx="3"/>
          </p:nvPr>
        </p:nvSpPr>
        <p:spPr>
          <a:xfrm>
            <a:off x="0" y="3117072"/>
            <a:ext cx="9144000" cy="384133"/>
          </a:xfrm>
          <a:solidFill>
            <a:srgbClr val="92D050">
              <a:alpha val="50196"/>
            </a:srgbClr>
          </a:solidFill>
        </p:spPr>
        <p:txBody>
          <a:bodyPr/>
          <a:lstStyle/>
          <a:p>
            <a:pPr algn="ctr"/>
            <a:r>
              <a:rPr lang="es-CO" dirty="0" smtClean="0">
                <a:solidFill>
                  <a:schemeClr val="accent1">
                    <a:lumMod val="75000"/>
                  </a:schemeClr>
                </a:solidFill>
                <a:latin typeface="Franklin Gothic Medium" panose="020B0603020102020204" pitchFamily="34" charset="0"/>
              </a:rPr>
              <a:t>							</a:t>
            </a:r>
            <a:r>
              <a:rPr lang="es-CO" dirty="0" err="1" smtClean="0">
                <a:solidFill>
                  <a:schemeClr val="accent1">
                    <a:lumMod val="75000"/>
                  </a:schemeClr>
                </a:solidFill>
                <a:latin typeface="Franklin Gothic Medium" panose="020B0603020102020204" pitchFamily="34" charset="0"/>
              </a:rPr>
              <a:t>Objective</a:t>
            </a:r>
            <a:r>
              <a:rPr lang="es-CO" dirty="0" smtClean="0">
                <a:solidFill>
                  <a:schemeClr val="accent1">
                    <a:lumMod val="75000"/>
                  </a:schemeClr>
                </a:solidFill>
                <a:latin typeface="Franklin Gothic Medium" panose="020B0603020102020204" pitchFamily="34" charset="0"/>
              </a:rPr>
              <a:t>.</a:t>
            </a:r>
            <a:endParaRPr lang="es-CO" dirty="0">
              <a:solidFill>
                <a:schemeClr val="accent1">
                  <a:lumMod val="75000"/>
                </a:schemeClr>
              </a:solidFill>
              <a:latin typeface="Franklin Gothic Medium" panose="020B0603020102020204" pitchFamily="34" charset="0"/>
            </a:endParaRPr>
          </a:p>
        </p:txBody>
      </p:sp>
      <p:pic>
        <p:nvPicPr>
          <p:cNvPr id="15" name="Imagen 1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411760" y="2107317"/>
            <a:ext cx="1591970" cy="1858975"/>
          </a:xfrm>
          <a:prstGeom prst="rect">
            <a:avLst/>
          </a:prstGeo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contenido"/>
          <p:cNvSpPr>
            <a:spLocks noGrp="1"/>
          </p:cNvSpPr>
          <p:nvPr>
            <p:ph sz="half" idx="2"/>
          </p:nvPr>
        </p:nvSpPr>
        <p:spPr/>
        <p:txBody>
          <a:bodyPr>
            <a:normAutofit fontScale="85000" lnSpcReduction="20000"/>
          </a:bodyPr>
          <a:lstStyle/>
          <a:p>
            <a:pPr lvl="0"/>
            <a:r>
              <a:rPr lang="es-CO" sz="2000" dirty="0"/>
              <a:t>Amor por lo que se hace.</a:t>
            </a:r>
          </a:p>
          <a:p>
            <a:pPr lvl="0"/>
            <a:r>
              <a:rPr lang="es-CO" sz="2000" dirty="0"/>
              <a:t>Compromiso con el trabajo</a:t>
            </a:r>
            <a:r>
              <a:rPr lang="es-CO" sz="2000" dirty="0" smtClean="0"/>
              <a:t>.</a:t>
            </a:r>
            <a:endParaRPr lang="es-CO" sz="2000" dirty="0"/>
          </a:p>
          <a:p>
            <a:pPr lvl="0"/>
            <a:r>
              <a:rPr lang="es-CO" sz="2000" dirty="0"/>
              <a:t>Trabajo en equipo.</a:t>
            </a:r>
          </a:p>
          <a:p>
            <a:pPr lvl="0"/>
            <a:r>
              <a:rPr lang="es-CO" sz="2000" dirty="0"/>
              <a:t>Comunicación.</a:t>
            </a:r>
          </a:p>
          <a:p>
            <a:pPr lvl="0"/>
            <a:r>
              <a:rPr lang="es-CO" sz="2000" dirty="0"/>
              <a:t>Cooperación.</a:t>
            </a:r>
          </a:p>
          <a:p>
            <a:pPr lvl="0"/>
            <a:r>
              <a:rPr lang="es-CO" sz="2000" dirty="0"/>
              <a:t>Innovación.</a:t>
            </a:r>
          </a:p>
          <a:p>
            <a:pPr lvl="0"/>
            <a:r>
              <a:rPr lang="es-CO" sz="2000" dirty="0"/>
              <a:t>Puntualidad.</a:t>
            </a:r>
          </a:p>
          <a:p>
            <a:pPr lvl="0"/>
            <a:r>
              <a:rPr lang="es-CO" sz="2000" dirty="0"/>
              <a:t>Integridad.</a:t>
            </a:r>
          </a:p>
          <a:p>
            <a:pPr lvl="0"/>
            <a:r>
              <a:rPr lang="es-CO" sz="2000" dirty="0"/>
              <a:t>Calidad.</a:t>
            </a:r>
          </a:p>
        </p:txBody>
      </p:sp>
      <p:sp>
        <p:nvSpPr>
          <p:cNvPr id="6" name="5 Marcador de contenido"/>
          <p:cNvSpPr>
            <a:spLocks noGrp="1"/>
          </p:cNvSpPr>
          <p:nvPr>
            <p:ph sz="quarter" idx="4"/>
          </p:nvPr>
        </p:nvSpPr>
        <p:spPr/>
        <p:txBody>
          <a:bodyPr>
            <a:normAutofit fontScale="92500" lnSpcReduction="10000"/>
          </a:bodyPr>
          <a:lstStyle/>
          <a:p>
            <a:pPr lvl="0"/>
            <a:r>
              <a:rPr lang="en-US" dirty="0" smtClean="0"/>
              <a:t> </a:t>
            </a:r>
            <a:r>
              <a:rPr lang="en-US" dirty="0"/>
              <a:t>Love for what is done.</a:t>
            </a:r>
            <a:endParaRPr lang="es-CO" dirty="0"/>
          </a:p>
          <a:p>
            <a:pPr lvl="0"/>
            <a:r>
              <a:rPr lang="en-US" dirty="0"/>
              <a:t>Commitment to work</a:t>
            </a:r>
            <a:r>
              <a:rPr lang="en-US" dirty="0" smtClean="0"/>
              <a:t>.</a:t>
            </a:r>
            <a:endParaRPr lang="es-CO" dirty="0"/>
          </a:p>
          <a:p>
            <a:pPr lvl="0"/>
            <a:r>
              <a:rPr lang="en-US" dirty="0"/>
              <a:t>Teamwork.</a:t>
            </a:r>
            <a:endParaRPr lang="es-CO" dirty="0"/>
          </a:p>
          <a:p>
            <a:pPr lvl="0"/>
            <a:r>
              <a:rPr lang="en-US" dirty="0"/>
              <a:t>Communication.</a:t>
            </a:r>
            <a:endParaRPr lang="es-CO" dirty="0"/>
          </a:p>
          <a:p>
            <a:pPr lvl="0"/>
            <a:r>
              <a:rPr lang="en-US" dirty="0"/>
              <a:t>Cooperation.</a:t>
            </a:r>
            <a:endParaRPr lang="es-CO" dirty="0"/>
          </a:p>
          <a:p>
            <a:pPr lvl="0"/>
            <a:r>
              <a:rPr lang="en-US" dirty="0"/>
              <a:t>Innovation.</a:t>
            </a:r>
            <a:endParaRPr lang="es-CO" dirty="0"/>
          </a:p>
          <a:p>
            <a:pPr lvl="0"/>
            <a:r>
              <a:rPr lang="en-US" dirty="0"/>
              <a:t>Punctuality</a:t>
            </a:r>
            <a:endParaRPr lang="es-CO" dirty="0"/>
          </a:p>
          <a:p>
            <a:pPr lvl="0"/>
            <a:r>
              <a:rPr lang="en-US" dirty="0"/>
              <a:t>Integrity.</a:t>
            </a:r>
            <a:endParaRPr lang="es-CO" dirty="0"/>
          </a:p>
          <a:p>
            <a:pPr lvl="0"/>
            <a:r>
              <a:rPr lang="en-US" dirty="0"/>
              <a:t>Quality.</a:t>
            </a:r>
            <a:endParaRPr lang="es-CO" dirty="0"/>
          </a:p>
          <a:p>
            <a:endParaRPr lang="es-CO" dirty="0"/>
          </a:p>
        </p:txBody>
      </p:sp>
      <p:pic>
        <p:nvPicPr>
          <p:cNvPr id="10" name="Imagen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652120" y="4293096"/>
            <a:ext cx="1631950" cy="1854200"/>
          </a:xfrm>
          <a:prstGeom prst="rect">
            <a:avLst/>
          </a:prstGeom>
        </p:spPr>
      </p:pic>
      <p:sp>
        <p:nvSpPr>
          <p:cNvPr id="5" name="4 Marcador de texto"/>
          <p:cNvSpPr>
            <a:spLocks noGrp="1"/>
          </p:cNvSpPr>
          <p:nvPr>
            <p:ph type="body" sz="quarter" idx="3"/>
          </p:nvPr>
        </p:nvSpPr>
        <p:spPr>
          <a:xfrm>
            <a:off x="3866640" y="1340768"/>
            <a:ext cx="3090672" cy="576262"/>
          </a:xfrm>
        </p:spPr>
        <p:txBody>
          <a:bodyPr/>
          <a:lstStyle/>
          <a:p>
            <a:r>
              <a:rPr lang="en-US" dirty="0" smtClean="0">
                <a:solidFill>
                  <a:schemeClr val="accent1">
                    <a:lumMod val="75000"/>
                  </a:schemeClr>
                </a:solidFill>
              </a:rPr>
              <a:t>Corporative values.</a:t>
            </a:r>
            <a:endParaRPr lang="en-US" dirty="0">
              <a:solidFill>
                <a:schemeClr val="accent1">
                  <a:lumMod val="75000"/>
                </a:schemeClr>
              </a:solidFill>
            </a:endParaRPr>
          </a:p>
        </p:txBody>
      </p:sp>
      <p:sp>
        <p:nvSpPr>
          <p:cNvPr id="3" name="2 Marcador de texto"/>
          <p:cNvSpPr>
            <a:spLocks noGrp="1"/>
          </p:cNvSpPr>
          <p:nvPr>
            <p:ph type="body" idx="1"/>
          </p:nvPr>
        </p:nvSpPr>
        <p:spPr>
          <a:xfrm>
            <a:off x="756324" y="1340768"/>
            <a:ext cx="3090672" cy="576262"/>
          </a:xfrm>
        </p:spPr>
        <p:txBody>
          <a:bodyPr/>
          <a:lstStyle/>
          <a:p>
            <a:r>
              <a:rPr lang="es-CO" dirty="0" smtClean="0">
                <a:solidFill>
                  <a:srgbClr val="92D050"/>
                </a:solidFill>
              </a:rPr>
              <a:t>Valores corporativos</a:t>
            </a:r>
            <a:endParaRPr lang="es-CO" dirty="0">
              <a:solidFill>
                <a:srgbClr val="92D050"/>
              </a:solidFill>
            </a:endParaRPr>
          </a:p>
        </p:txBody>
      </p:sp>
      <p:pic>
        <p:nvPicPr>
          <p:cNvPr id="12" name="2 Imagen"/>
          <p:cNvPicPr>
            <a:picLocks noChangeAspect="1"/>
          </p:cNvPicPr>
          <p:nvPr/>
        </p:nvPicPr>
        <p:blipFill rotWithShape="1">
          <a:blip r:embed="rId3">
            <a:extLst>
              <a:ext uri="{BEBA8EAE-BF5A-486C-A8C5-ECC9F3942E4B}">
                <a14:imgProps xmlns:a14="http://schemas.microsoft.com/office/drawing/2010/main">
                  <a14:imgLayer r:embed="rId4">
                    <a14:imgEffect>
                      <a14:backgroundRemoval t="4121" b="96429" l="2053" r="94721">
                        <a14:backgroundMark x1="19648" y1="17857" x2="19648" y2="17857"/>
                        <a14:backgroundMark x1="18622" y1="29945" x2="18622" y2="29945"/>
                        <a14:backgroundMark x1="33284" y1="21703" x2="33284" y2="21703"/>
                        <a14:backgroundMark x1="33578" y1="28571" x2="33578" y2="28571"/>
                        <a14:backgroundMark x1="30205" y1="63462" x2="30205" y2="63462"/>
                        <a14:backgroundMark x1="54985" y1="69780" x2="54985" y2="69780"/>
                        <a14:backgroundMark x1="63930" y1="67582" x2="63930" y2="67582"/>
                      </a14:backgroundRemoval>
                    </a14:imgEffect>
                    <a14:imgEffect>
                      <a14:brightnessContrast bright="20000" contrast="-40000"/>
                    </a14:imgEffect>
                  </a14:imgLayer>
                </a14:imgProps>
              </a:ext>
              <a:ext uri="{28A0092B-C50C-407E-A947-70E740481C1C}">
                <a14:useLocalDpi xmlns:a14="http://schemas.microsoft.com/office/drawing/2010/main" val="0"/>
              </a:ext>
            </a:extLst>
          </a:blip>
          <a:srcRect l="15891" t="21951" r="15114" b="26830"/>
          <a:stretch/>
        </p:blipFill>
        <p:spPr>
          <a:xfrm>
            <a:off x="1619672" y="152889"/>
            <a:ext cx="3500021" cy="1386800"/>
          </a:xfrm>
          <a:prstGeom prst="rect">
            <a:avLst/>
          </a:prstGeom>
        </p:spPr>
      </p:pic>
      <p:sp>
        <p:nvSpPr>
          <p:cNvPr id="14" name="Rectángulo 13"/>
          <p:cNvSpPr/>
          <p:nvPr/>
        </p:nvSpPr>
        <p:spPr>
          <a:xfrm>
            <a:off x="0" y="6669360"/>
            <a:ext cx="9144000" cy="188640"/>
          </a:xfrm>
          <a:prstGeom prst="rect">
            <a:avLst/>
          </a:prstGeom>
          <a:solidFill>
            <a:srgbClr val="90C226">
              <a:alpha val="5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s-ES" sz="1400" dirty="0" smtClean="0">
                <a:solidFill>
                  <a:schemeClr val="accent1">
                    <a:lumMod val="50000"/>
                  </a:schemeClr>
                </a:solidFill>
              </a:rPr>
              <a:t>Asistencia Administrativa.</a:t>
            </a:r>
            <a:endParaRPr lang="es-ES" sz="1400" dirty="0">
              <a:solidFill>
                <a:schemeClr val="accent1">
                  <a:lumMod val="50000"/>
                </a:schemeClr>
              </a:solidFill>
            </a:endParaRPr>
          </a:p>
        </p:txBody>
      </p:sp>
      <p:sp>
        <p:nvSpPr>
          <p:cNvPr id="15" name="Rectángulo 14"/>
          <p:cNvSpPr/>
          <p:nvPr/>
        </p:nvSpPr>
        <p:spPr>
          <a:xfrm>
            <a:off x="0" y="1496777"/>
            <a:ext cx="9144000" cy="431850"/>
          </a:xfrm>
          <a:prstGeom prst="rect">
            <a:avLst/>
          </a:prstGeom>
          <a:solidFill>
            <a:srgbClr val="90C226">
              <a:alpha val="27059"/>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pic>
        <p:nvPicPr>
          <p:cNvPr id="11" name="Imagen 10"/>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383" y="2059476"/>
            <a:ext cx="660684" cy="994296"/>
          </a:xfrm>
          <a:prstGeom prst="rect">
            <a:avLst/>
          </a:prstGeo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contenido"/>
          <p:cNvSpPr>
            <a:spLocks noGrp="1"/>
          </p:cNvSpPr>
          <p:nvPr>
            <p:ph sz="half" idx="2"/>
          </p:nvPr>
        </p:nvSpPr>
        <p:spPr>
          <a:xfrm>
            <a:off x="159727" y="1171226"/>
            <a:ext cx="6696744" cy="1584176"/>
          </a:xfrm>
        </p:spPr>
        <p:txBody>
          <a:bodyPr>
            <a:noAutofit/>
          </a:bodyPr>
          <a:lstStyle/>
          <a:p>
            <a:pPr algn="just">
              <a:buNone/>
            </a:pPr>
            <a:r>
              <a:rPr lang="es-CO" sz="1900" dirty="0">
                <a:latin typeface="Georgia" panose="02040502050405020303" pitchFamily="18" charset="0"/>
              </a:rPr>
              <a:t>«</a:t>
            </a:r>
            <a:r>
              <a:rPr lang="es-CO" sz="1900" dirty="0" smtClean="0">
                <a:latin typeface="Georgia" panose="02040502050405020303" pitchFamily="18" charset="0"/>
              </a:rPr>
              <a:t>Amar </a:t>
            </a:r>
            <a:r>
              <a:rPr lang="es-CO" sz="1900" dirty="0">
                <a:latin typeface="Georgia" panose="02040502050405020303" pitchFamily="18" charset="0"/>
              </a:rPr>
              <a:t>el hecho de contribuir a una sociedad integral, con responsabilidad, en armonía con la naturaleza y satisfacción de clientes, es para nosotros nuestro mayor </a:t>
            </a:r>
            <a:r>
              <a:rPr lang="es-CO" sz="1900" dirty="0" smtClean="0">
                <a:latin typeface="Georgia" panose="02040502050405020303" pitchFamily="18" charset="0"/>
              </a:rPr>
              <a:t>logro».</a:t>
            </a:r>
            <a:endParaRPr lang="es-CO" sz="1900" dirty="0">
              <a:latin typeface="Georgia" panose="02040502050405020303" pitchFamily="18" charset="0"/>
            </a:endParaRPr>
          </a:p>
        </p:txBody>
      </p:sp>
      <p:sp>
        <p:nvSpPr>
          <p:cNvPr id="6" name="5 Marcador de contenido"/>
          <p:cNvSpPr>
            <a:spLocks noGrp="1"/>
          </p:cNvSpPr>
          <p:nvPr>
            <p:ph sz="quarter" idx="4"/>
          </p:nvPr>
        </p:nvSpPr>
        <p:spPr>
          <a:xfrm>
            <a:off x="157886" y="4016880"/>
            <a:ext cx="6862385" cy="1653879"/>
          </a:xfrm>
        </p:spPr>
        <p:txBody>
          <a:bodyPr>
            <a:normAutofit/>
          </a:bodyPr>
          <a:lstStyle/>
          <a:p>
            <a:pPr algn="just">
              <a:buNone/>
            </a:pPr>
            <a:r>
              <a:rPr lang="en-US" sz="1900" dirty="0">
                <a:latin typeface="Georgia" panose="02040502050405020303" pitchFamily="18" charset="0"/>
              </a:rPr>
              <a:t>	«</a:t>
            </a:r>
            <a:r>
              <a:rPr lang="en-US" sz="1900" dirty="0" smtClean="0">
                <a:latin typeface="Georgia" panose="02040502050405020303" pitchFamily="18" charset="0"/>
              </a:rPr>
              <a:t>Love </a:t>
            </a:r>
            <a:r>
              <a:rPr lang="en-US" sz="1900" dirty="0">
                <a:latin typeface="Georgia" panose="02040502050405020303" pitchFamily="18" charset="0"/>
              </a:rPr>
              <a:t>the fact of contributes to an integral society, with responsibility, in harmony with nature and customer satisfaction is our greatest achievement for </a:t>
            </a:r>
            <a:r>
              <a:rPr lang="en-US" sz="1900" dirty="0" smtClean="0">
                <a:latin typeface="Georgia" panose="02040502050405020303" pitchFamily="18" charset="0"/>
              </a:rPr>
              <a:t>us».</a:t>
            </a:r>
            <a:endParaRPr lang="es-CO" sz="1900" dirty="0">
              <a:latin typeface="Georgia" panose="02040502050405020303" pitchFamily="18" charset="0"/>
            </a:endParaRPr>
          </a:p>
        </p:txBody>
      </p:sp>
      <p:pic>
        <p:nvPicPr>
          <p:cNvPr id="9" name="2 Imagen"/>
          <p:cNvPicPr>
            <a:picLocks noChangeAspect="1"/>
          </p:cNvPicPr>
          <p:nvPr/>
        </p:nvPicPr>
        <p:blipFill rotWithShape="1">
          <a:blip r:embed="rId2" cstate="print">
            <a:extLst>
              <a:ext uri="{BEBA8EAE-BF5A-486C-A8C5-ECC9F3942E4B}">
                <a14:imgProps xmlns:a14="http://schemas.microsoft.com/office/drawing/2010/main">
                  <a14:imgLayer r:embed="rId3">
                    <a14:imgEffect>
                      <a14:backgroundRemoval t="4121" b="96429" l="2053" r="94721">
                        <a14:backgroundMark x1="19648" y1="17857" x2="19648" y2="17857"/>
                        <a14:backgroundMark x1="18622" y1="29945" x2="18622" y2="29945"/>
                        <a14:backgroundMark x1="33284" y1="21703" x2="33284" y2="21703"/>
                        <a14:backgroundMark x1="33578" y1="28571" x2="33578" y2="28571"/>
                        <a14:backgroundMark x1="30205" y1="63462" x2="30205" y2="63462"/>
                        <a14:backgroundMark x1="54985" y1="69780" x2="54985" y2="69780"/>
                        <a14:backgroundMark x1="63930" y1="67582" x2="63930" y2="67582"/>
                      </a14:backgroundRemoval>
                    </a14:imgEffect>
                    <a14:imgEffect>
                      <a14:brightnessContrast bright="20000" contrast="-40000"/>
                    </a14:imgEffect>
                  </a14:imgLayer>
                </a14:imgProps>
              </a:ext>
              <a:ext uri="{28A0092B-C50C-407E-A947-70E740481C1C}">
                <a14:useLocalDpi xmlns:a14="http://schemas.microsoft.com/office/drawing/2010/main" val="0"/>
              </a:ext>
            </a:extLst>
          </a:blip>
          <a:srcRect l="15891" t="21951" r="15114" b="26830"/>
          <a:stretch/>
        </p:blipFill>
        <p:spPr>
          <a:xfrm>
            <a:off x="159727" y="44624"/>
            <a:ext cx="1115931" cy="442161"/>
          </a:xfrm>
          <a:prstGeom prst="rect">
            <a:avLst/>
          </a:prstGeom>
        </p:spPr>
      </p:pic>
      <p:sp>
        <p:nvSpPr>
          <p:cNvPr id="10" name="Rectángulo 9"/>
          <p:cNvSpPr/>
          <p:nvPr/>
        </p:nvSpPr>
        <p:spPr>
          <a:xfrm>
            <a:off x="0" y="6669360"/>
            <a:ext cx="9144000" cy="188640"/>
          </a:xfrm>
          <a:prstGeom prst="rect">
            <a:avLst/>
          </a:prstGeom>
          <a:solidFill>
            <a:srgbClr val="90C226">
              <a:alpha val="5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s-ES" sz="1400" dirty="0" smtClean="0">
                <a:solidFill>
                  <a:schemeClr val="accent1">
                    <a:lumMod val="50000"/>
                  </a:schemeClr>
                </a:solidFill>
              </a:rPr>
              <a:t>Asistencia Administrativa.</a:t>
            </a:r>
            <a:endParaRPr lang="es-ES" sz="1400" dirty="0">
              <a:solidFill>
                <a:schemeClr val="accent1">
                  <a:lumMod val="50000"/>
                </a:schemeClr>
              </a:solidFill>
            </a:endParaRPr>
          </a:p>
        </p:txBody>
      </p:sp>
      <p:sp>
        <p:nvSpPr>
          <p:cNvPr id="11" name="2 Marcador de texto"/>
          <p:cNvSpPr txBox="1">
            <a:spLocks/>
          </p:cNvSpPr>
          <p:nvPr/>
        </p:nvSpPr>
        <p:spPr>
          <a:xfrm>
            <a:off x="0" y="588515"/>
            <a:ext cx="9144000" cy="359003"/>
          </a:xfrm>
          <a:prstGeom prst="rect">
            <a:avLst/>
          </a:prstGeom>
          <a:solidFill>
            <a:schemeClr val="accent1">
              <a:lumMod val="40000"/>
              <a:lumOff val="60000"/>
              <a:alpha val="30196"/>
            </a:schemeClr>
          </a:solidFill>
        </p:spPr>
        <p:txBody>
          <a:bodyPr vert="horz" lIns="91440" tIns="45720" rIns="91440" bIns="45720" rtlCol="0" anchor="b">
            <a:noAutofit/>
          </a:bodyPr>
          <a:lstStyle>
            <a:lvl1pPr marL="0" indent="0" algn="l" defTabSz="457200" rtl="0" eaLnBrk="1" latinLnBrk="0" hangingPunct="1">
              <a:spcBef>
                <a:spcPts val="1000"/>
              </a:spcBef>
              <a:spcAft>
                <a:spcPts val="0"/>
              </a:spcAft>
              <a:buClr>
                <a:schemeClr val="accent1"/>
              </a:buClr>
              <a:buSzPct val="80000"/>
              <a:buFont typeface="Wingdings 3" charset="2"/>
              <a:buNone/>
              <a:defRPr sz="2400" b="0" kern="1200">
                <a:solidFill>
                  <a:schemeClr val="tx1">
                    <a:lumMod val="75000"/>
                    <a:lumOff val="25000"/>
                  </a:schemeClr>
                </a:solidFill>
                <a:latin typeface="+mn-lt"/>
                <a:ea typeface="+mn-ea"/>
                <a:cs typeface="+mn-cs"/>
              </a:defRPr>
            </a:lvl1pPr>
            <a:lvl2pPr marL="457200" indent="0" algn="l" defTabSz="457200" rtl="0" eaLnBrk="1" latinLnBrk="0" hangingPunct="1">
              <a:spcBef>
                <a:spcPts val="1000"/>
              </a:spcBef>
              <a:spcAft>
                <a:spcPts val="0"/>
              </a:spcAft>
              <a:buClr>
                <a:schemeClr val="accent1"/>
              </a:buClr>
              <a:buSzPct val="80000"/>
              <a:buFont typeface="Wingdings 3" charset="2"/>
              <a:buNone/>
              <a:defRPr sz="2000" b="1" kern="1200">
                <a:solidFill>
                  <a:schemeClr val="tx1">
                    <a:lumMod val="75000"/>
                    <a:lumOff val="25000"/>
                  </a:schemeClr>
                </a:solidFill>
                <a:latin typeface="+mn-lt"/>
                <a:ea typeface="+mn-ea"/>
                <a:cs typeface="+mn-cs"/>
              </a:defRPr>
            </a:lvl2pPr>
            <a:lvl3pPr marL="914400" indent="0" algn="l" defTabSz="457200" rtl="0" eaLnBrk="1" latinLnBrk="0" hangingPunct="1">
              <a:spcBef>
                <a:spcPts val="1000"/>
              </a:spcBef>
              <a:spcAft>
                <a:spcPts val="0"/>
              </a:spcAft>
              <a:buClr>
                <a:schemeClr val="accent1"/>
              </a:buClr>
              <a:buSzPct val="80000"/>
              <a:buFont typeface="Wingdings 3" charset="2"/>
              <a:buNone/>
              <a:defRPr sz="1800" b="1" kern="1200">
                <a:solidFill>
                  <a:schemeClr val="tx1">
                    <a:lumMod val="75000"/>
                    <a:lumOff val="25000"/>
                  </a:schemeClr>
                </a:solidFill>
                <a:latin typeface="+mn-lt"/>
                <a:ea typeface="+mn-ea"/>
                <a:cs typeface="+mn-cs"/>
              </a:defRPr>
            </a:lvl3pPr>
            <a:lvl4pPr marL="1371600" indent="0" algn="l" defTabSz="457200" rtl="0" eaLnBrk="1" latinLnBrk="0" hangingPunct="1">
              <a:spcBef>
                <a:spcPts val="1000"/>
              </a:spcBef>
              <a:spcAft>
                <a:spcPts val="0"/>
              </a:spcAft>
              <a:buClr>
                <a:schemeClr val="accent1"/>
              </a:buClr>
              <a:buSzPct val="80000"/>
              <a:buFont typeface="Wingdings 3" charset="2"/>
              <a:buNone/>
              <a:defRPr sz="1600" b="1" kern="1200">
                <a:solidFill>
                  <a:schemeClr val="tx1">
                    <a:lumMod val="75000"/>
                    <a:lumOff val="25000"/>
                  </a:schemeClr>
                </a:solidFill>
                <a:latin typeface="+mn-lt"/>
                <a:ea typeface="+mn-ea"/>
                <a:cs typeface="+mn-cs"/>
              </a:defRPr>
            </a:lvl4pPr>
            <a:lvl5pPr marL="1828800" indent="0" algn="l" defTabSz="457200" rtl="0" eaLnBrk="1" latinLnBrk="0" hangingPunct="1">
              <a:spcBef>
                <a:spcPts val="1000"/>
              </a:spcBef>
              <a:spcAft>
                <a:spcPts val="0"/>
              </a:spcAft>
              <a:buClr>
                <a:schemeClr val="accent1"/>
              </a:buClr>
              <a:buSzPct val="80000"/>
              <a:buFont typeface="Wingdings 3" charset="2"/>
              <a:buNone/>
              <a:defRPr sz="1600" b="1" kern="1200">
                <a:solidFill>
                  <a:schemeClr val="tx1">
                    <a:lumMod val="75000"/>
                    <a:lumOff val="25000"/>
                  </a:schemeClr>
                </a:solidFill>
                <a:latin typeface="+mn-lt"/>
                <a:ea typeface="+mn-ea"/>
                <a:cs typeface="+mn-cs"/>
              </a:defRPr>
            </a:lvl5pPr>
            <a:lvl6pPr marL="2286000" indent="0" algn="l" defTabSz="457200" rtl="0" eaLnBrk="1" latinLnBrk="0" hangingPunct="1">
              <a:spcBef>
                <a:spcPts val="1000"/>
              </a:spcBef>
              <a:spcAft>
                <a:spcPts val="0"/>
              </a:spcAft>
              <a:buClr>
                <a:schemeClr val="accent1"/>
              </a:buClr>
              <a:buSzPct val="80000"/>
              <a:buFont typeface="Wingdings 3" charset="2"/>
              <a:buNone/>
              <a:defRPr sz="1600" b="1" kern="1200">
                <a:solidFill>
                  <a:schemeClr val="tx1">
                    <a:lumMod val="75000"/>
                    <a:lumOff val="25000"/>
                  </a:schemeClr>
                </a:solidFill>
                <a:latin typeface="+mn-lt"/>
                <a:ea typeface="+mn-ea"/>
                <a:cs typeface="+mn-cs"/>
              </a:defRPr>
            </a:lvl6pPr>
            <a:lvl7pPr marL="2743200" indent="0" algn="l" defTabSz="457200" rtl="0" eaLnBrk="1" latinLnBrk="0" hangingPunct="1">
              <a:spcBef>
                <a:spcPts val="1000"/>
              </a:spcBef>
              <a:spcAft>
                <a:spcPts val="0"/>
              </a:spcAft>
              <a:buClr>
                <a:schemeClr val="accent1"/>
              </a:buClr>
              <a:buSzPct val="80000"/>
              <a:buFont typeface="Wingdings 3" charset="2"/>
              <a:buNone/>
              <a:defRPr sz="1600" b="1" kern="1200">
                <a:solidFill>
                  <a:schemeClr val="tx1">
                    <a:lumMod val="75000"/>
                    <a:lumOff val="25000"/>
                  </a:schemeClr>
                </a:solidFill>
                <a:latin typeface="+mn-lt"/>
                <a:ea typeface="+mn-ea"/>
                <a:cs typeface="+mn-cs"/>
              </a:defRPr>
            </a:lvl7pPr>
            <a:lvl8pPr marL="3200400" indent="0" algn="l" defTabSz="457200" rtl="0" eaLnBrk="1" latinLnBrk="0" hangingPunct="1">
              <a:spcBef>
                <a:spcPts val="1000"/>
              </a:spcBef>
              <a:spcAft>
                <a:spcPts val="0"/>
              </a:spcAft>
              <a:buClr>
                <a:schemeClr val="accent1"/>
              </a:buClr>
              <a:buSzPct val="80000"/>
              <a:buFont typeface="Wingdings 3" charset="2"/>
              <a:buNone/>
              <a:defRPr sz="1600" b="1" kern="1200">
                <a:solidFill>
                  <a:schemeClr val="tx1">
                    <a:lumMod val="75000"/>
                    <a:lumOff val="25000"/>
                  </a:schemeClr>
                </a:solidFill>
                <a:latin typeface="+mn-lt"/>
                <a:ea typeface="+mn-ea"/>
                <a:cs typeface="+mn-cs"/>
              </a:defRPr>
            </a:lvl8pPr>
            <a:lvl9pPr marL="3657600" indent="0" algn="l" defTabSz="457200" rtl="0" eaLnBrk="1" latinLnBrk="0" hangingPunct="1">
              <a:spcBef>
                <a:spcPts val="1000"/>
              </a:spcBef>
              <a:spcAft>
                <a:spcPts val="0"/>
              </a:spcAft>
              <a:buClr>
                <a:schemeClr val="accent1"/>
              </a:buClr>
              <a:buSzPct val="80000"/>
              <a:buFont typeface="Wingdings 3" charset="2"/>
              <a:buNone/>
              <a:defRPr sz="1600" b="1" kern="1200">
                <a:solidFill>
                  <a:schemeClr val="tx1">
                    <a:lumMod val="75000"/>
                    <a:lumOff val="25000"/>
                  </a:schemeClr>
                </a:solidFill>
                <a:latin typeface="+mn-lt"/>
                <a:ea typeface="+mn-ea"/>
                <a:cs typeface="+mn-cs"/>
              </a:defRPr>
            </a:lvl9pPr>
          </a:lstStyle>
          <a:p>
            <a:pPr algn="ctr"/>
            <a:r>
              <a:rPr lang="es-CO" dirty="0" smtClean="0">
                <a:solidFill>
                  <a:srgbClr val="92D050"/>
                </a:solidFill>
                <a:latin typeface="Franklin Gothic Medium" panose="020B0603020102020204" pitchFamily="34" charset="0"/>
              </a:rPr>
              <a:t>							Filosofía.</a:t>
            </a:r>
            <a:endParaRPr lang="es-CO" dirty="0">
              <a:solidFill>
                <a:srgbClr val="92D050"/>
              </a:solidFill>
              <a:latin typeface="Franklin Gothic Medium" panose="020B0603020102020204" pitchFamily="34" charset="0"/>
            </a:endParaRPr>
          </a:p>
        </p:txBody>
      </p:sp>
      <p:sp>
        <p:nvSpPr>
          <p:cNvPr id="13" name="4 Marcador de texto"/>
          <p:cNvSpPr>
            <a:spLocks noGrp="1"/>
          </p:cNvSpPr>
          <p:nvPr>
            <p:ph type="body" sz="quarter" idx="3"/>
          </p:nvPr>
        </p:nvSpPr>
        <p:spPr>
          <a:xfrm>
            <a:off x="0" y="3117072"/>
            <a:ext cx="9144000" cy="384133"/>
          </a:xfrm>
          <a:solidFill>
            <a:srgbClr val="92D050">
              <a:alpha val="50196"/>
            </a:srgbClr>
          </a:solidFill>
        </p:spPr>
        <p:txBody>
          <a:bodyPr/>
          <a:lstStyle/>
          <a:p>
            <a:pPr algn="ctr"/>
            <a:r>
              <a:rPr lang="es-CO" dirty="0" smtClean="0">
                <a:solidFill>
                  <a:schemeClr val="accent1">
                    <a:lumMod val="75000"/>
                  </a:schemeClr>
                </a:solidFill>
                <a:latin typeface="Franklin Gothic Medium" panose="020B0603020102020204" pitchFamily="34" charset="0"/>
              </a:rPr>
              <a:t>							</a:t>
            </a:r>
            <a:r>
              <a:rPr lang="es-CO" dirty="0" err="1" smtClean="0">
                <a:solidFill>
                  <a:schemeClr val="accent1">
                    <a:lumMod val="75000"/>
                  </a:schemeClr>
                </a:solidFill>
                <a:latin typeface="Franklin Gothic Medium" panose="020B0603020102020204" pitchFamily="34" charset="0"/>
              </a:rPr>
              <a:t>Phylosophy</a:t>
            </a:r>
            <a:r>
              <a:rPr lang="es-CO" dirty="0" smtClean="0">
                <a:solidFill>
                  <a:schemeClr val="accent1">
                    <a:lumMod val="75000"/>
                  </a:schemeClr>
                </a:solidFill>
                <a:latin typeface="Franklin Gothic Medium" panose="020B0603020102020204" pitchFamily="34" charset="0"/>
              </a:rPr>
              <a:t>.</a:t>
            </a:r>
            <a:endParaRPr lang="es-CO" dirty="0">
              <a:solidFill>
                <a:schemeClr val="accent1">
                  <a:lumMod val="75000"/>
                </a:schemeClr>
              </a:solidFill>
              <a:latin typeface="Franklin Gothic Medium" panose="020B0603020102020204" pitchFamily="34" charset="0"/>
            </a:endParaRPr>
          </a:p>
        </p:txBody>
      </p:sp>
      <p:pic>
        <p:nvPicPr>
          <p:cNvPr id="15" name="Imagen 1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487971" y="2305218"/>
            <a:ext cx="2043878" cy="1623708"/>
          </a:xfrm>
          <a:prstGeom prst="rect">
            <a:avLst/>
          </a:prstGeom>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Faceta">
  <a:themeElements>
    <a:clrScheme name="Faceta">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a">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Facet" id="{C0C680CD-088A-49FC-A102-D699147F32B2}" vid="{CFBC31BA-B70F-4F30-BCAA-4F3011E16C4D}"/>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Facet</Template>
  <TotalTime>596</TotalTime>
  <Words>194</Words>
  <Application>Microsoft Office PowerPoint</Application>
  <PresentationFormat>Presentación en pantalla (4:3)</PresentationFormat>
  <Paragraphs>45</Paragraphs>
  <Slides>6</Slides>
  <Notes>0</Notes>
  <HiddenSlides>0</HiddenSlides>
  <MMClips>0</MMClips>
  <ScaleCrop>false</ScaleCrop>
  <HeadingPairs>
    <vt:vector size="4" baseType="variant">
      <vt:variant>
        <vt:lpstr>Tema</vt:lpstr>
      </vt:variant>
      <vt:variant>
        <vt:i4>1</vt:i4>
      </vt:variant>
      <vt:variant>
        <vt:lpstr>Títulos de diapositiva</vt:lpstr>
      </vt:variant>
      <vt:variant>
        <vt:i4>6</vt:i4>
      </vt:variant>
    </vt:vector>
  </HeadingPairs>
  <TitlesOfParts>
    <vt:vector size="7" baseType="lpstr">
      <vt:lpstr>Faceta</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Lenovo</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Cooperativa GreenCock.  Cooperative GreenCock.</dc:title>
  <dc:creator>Wilder zuluaga ospina</dc:creator>
  <cp:lastModifiedBy>usuario</cp:lastModifiedBy>
  <cp:revision>42</cp:revision>
  <dcterms:created xsi:type="dcterms:W3CDTF">2014-10-28T23:38:55Z</dcterms:created>
  <dcterms:modified xsi:type="dcterms:W3CDTF">2015-09-22T02:29:19Z</dcterms:modified>
</cp:coreProperties>
</file>